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Lst>
  <p:sldSz cy="6858000" cx="12192000"/>
  <p:notesSz cx="6858000" cy="9144000"/>
  <p:embeddedFontLst>
    <p:embeddedFont>
      <p:font typeface="Mukta"/>
      <p:regular r:id="rId281"/>
      <p:bold r:id="rId2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47D454-30DD-47B7-90F1-308D409E11E8}">
  <a:tblStyle styleId="{3047D454-30DD-47B7-90F1-308D409E11E8}"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EF3"/>
          </a:solidFill>
        </a:fill>
      </a:tcStyle>
    </a:wholeTbl>
    <a:band1H>
      <a:tcTxStyle b="off" i="off"/>
      <a:tcStyle>
        <a:fill>
          <a:solidFill>
            <a:srgbClr val="CCDCE6"/>
          </a:solidFill>
        </a:fill>
      </a:tcStyle>
    </a:band1H>
    <a:band2H>
      <a:tcTxStyle b="off" i="off"/>
    </a:band2H>
    <a:band1V>
      <a:tcTxStyle b="off" i="off"/>
      <a:tcStyle>
        <a:fill>
          <a:solidFill>
            <a:srgbClr val="CCDCE6"/>
          </a:solidFill>
        </a:fill>
      </a:tcStyle>
    </a:band1V>
    <a:band2V>
      <a:tcTxStyle b="off" i="off"/>
    </a:band2V>
    <a:lastCol>
      <a:tcTxStyle b="on" i="off">
        <a:font>
          <a:latin typeface="Calibri"/>
          <a:ea typeface="Calibri"/>
          <a:cs typeface="Calibri"/>
        </a:font>
        <a:srgbClr val="FFFFFF"/>
      </a:tcTxStyle>
      <a:tcStyle>
        <a:fill>
          <a:solidFill>
            <a:srgbClr val="3494BA"/>
          </a:solidFill>
        </a:fill>
      </a:tcStyle>
    </a:lastCol>
    <a:firstCol>
      <a:tcTxStyle b="on" i="off">
        <a:font>
          <a:latin typeface="Calibri"/>
          <a:ea typeface="Calibri"/>
          <a:cs typeface="Calibri"/>
        </a:font>
        <a:srgbClr val="FFFFFF"/>
      </a:tcTxStyle>
      <a:tcStyle>
        <a:fill>
          <a:solidFill>
            <a:srgbClr val="3494BA"/>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3494BA"/>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3494BA"/>
          </a:solidFill>
        </a:fill>
      </a:tcStyle>
    </a:firstRow>
    <a:neCell>
      <a:tcTxStyle b="off" i="off"/>
    </a:neCell>
    <a:nwCell>
      <a:tcTxStyle b="off" i="off"/>
    </a:nwCell>
  </a:tblStyle>
  <a:tblStyle styleId="{E4B6A6DA-A91C-45FD-B0EC-15CDF251CFF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font" Target="fonts/Mukta-bold.fntdata"/><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font" Target="fonts/Mukta-regular.fntdata"/><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https://pixabay.com/en/man-reading-touchscreen-blog-791049/#_=_</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p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3" name="Google Shape;1473;p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8" name="Google Shape;1488;p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2" name="Google Shape;1502;p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3" name="Google Shape;1503;p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8" name="Google Shape;1518;p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3" name="Google Shape;1533;p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9" name="Google Shape;1549;p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0" name="Google Shape;1550;p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p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5" name="Google Shape;1565;p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p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1" name="Google Shape;1581;p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6" name="Google Shape;1596;p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7" name="Google Shape;1597;p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p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3" name="Google Shape;1613;p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8cbafcdf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68cbafcdf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268cbafcdfd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p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8" name="Google Shape;1628;p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p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3" name="Google Shape;1643;p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7" name="Google Shape;1657;p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8" name="Google Shape;1658;p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2" name="Google Shape;1672;p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3" name="Google Shape;1673;p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7" name="Google Shape;1687;p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8" name="Google Shape;1688;p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3" name="Google Shape;1703;p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4" name="Google Shape;1704;p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p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9" name="Google Shape;1719;p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3" name="Google Shape;1733;p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4" name="Google Shape;1734;p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8" name="Google Shape;1748;p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9" name="Google Shape;1749;p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4" name="Google Shape;1764;p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8" name="Google Shape;1778;p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9" name="Google Shape;1779;p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3" name="Google Shape;1793;p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4" name="Google Shape;1794;p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8" name="Google Shape;1808;p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9" name="Google Shape;1809;p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4" name="Google Shape;1824;p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9" name="Google Shape;1839;p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0" name="Google Shape;1840;p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4" name="Google Shape;1854;p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5" name="Google Shape;1855;p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0" name="Google Shape;1870;p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p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5" name="Google Shape;1885;p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9" name="Google Shape;1899;p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0" name="Google Shape;1900;p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4" name="Google Shape;1914;p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5" name="Google Shape;1915;p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9" name="Google Shape;1929;p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0" name="Google Shape;1930;p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4" name="Google Shape;1944;p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5" name="Google Shape;1945;p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9" name="Google Shape;1959;p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0" name="Google Shape;1960;p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4" name="Google Shape;1974;p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5" name="Google Shape;1975;p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0" name="Google Shape;1990;p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1" name="Google Shape;1991;p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5" name="Google Shape;2005;p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6" name="Google Shape;2006;p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p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1" name="Google Shape;2021;p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5" name="Google Shape;2035;p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6" name="Google Shape;2036;p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1" name="Google Shape;2051;p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5" name="Google Shape;2065;p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6" name="Google Shape;2066;p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0" name="Google Shape;2080;p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1" name="Google Shape;2081;p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7" name="Google Shape;2097;p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8" name="Google Shape;2098;p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4" name="Google Shape;2114;p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9" name="Google Shape;2129;p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0" name="Google Shape;2130;p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4" name="Google Shape;2144;p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5" name="Google Shape;2145;p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9" name="Google Shape;2159;p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0" name="Google Shape;2160;p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4" name="Google Shape;2174;p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5" name="Google Shape;2175;p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0" name="Google Shape;2190;p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1" name="Google Shape;2191;p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6" name="Google Shape;2206;p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7" name="Google Shape;2207;p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2" name="Google Shape;2222;p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3" name="Google Shape;2223;p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8" name="Google Shape;2238;p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9" name="Google Shape;2239;p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6" name="Google Shape;2256;p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1" name="Google Shape;2271;p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2" name="Google Shape;2272;p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p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9" name="Google Shape;2289;p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4" name="Google Shape;2304;p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5" name="Google Shape;2305;p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0" name="Google Shape;2310;p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1" name="Google Shape;2311;p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8" name="Google Shape;2318;p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9" name="Google Shape;2319;p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5" name="Google Shape;2335;p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6" name="Google Shape;2336;p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2" name="Google Shape;2352;p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3" name="Google Shape;2353;p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9" name="Google Shape;2369;p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0" name="Google Shape;2370;p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173/730 - 24% accuracy rate!</a:t>
            </a:r>
            <a:endParaRPr/>
          </a:p>
        </p:txBody>
      </p:sp>
      <p:sp>
        <p:nvSpPr>
          <p:cNvPr id="234" name="Google Shape;234;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p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7" name="Google Shape;2387;p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4" name="Google Shape;2404;p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5" name="Google Shape;2405;p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1" name="Google Shape;2421;p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2" name="Google Shape;2422;p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8" name="Google Shape;2438;p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9" name="Google Shape;2439;p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5" name="Google Shape;2455;p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6" name="Google Shape;2456;p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2" name="Google Shape;2472;p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3" name="Google Shape;2473;p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p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1" name="Google Shape;2491;p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8" name="Google Shape;2508;p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9" name="Google Shape;2509;p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6" name="Google Shape;2526;p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7" name="Google Shape;2527;p1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3" name="Google Shape;2543;p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4" name="Google Shape;2544;p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0" name="Google Shape;2560;p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1" name="Google Shape;2561;p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8" name="Google Shape;2578;p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9" name="Google Shape;2579;p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5" name="Google Shape;2595;p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6" name="Google Shape;2596;p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2" name="Google Shape;2612;p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3" name="Google Shape;2613;p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0" name="Google Shape;2630;p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1" name="Google Shape;2631;p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8" name="Google Shape;2648;p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9" name="Google Shape;2649;p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5" name="Google Shape;2665;p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6" name="Google Shape;2666;p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2" name="Google Shape;2682;p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3" name="Google Shape;2683;p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0" name="Google Shape;2700;p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1" name="Google Shape;2701;p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8" name="Google Shape;2718;p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9" name="Google Shape;2719;p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6" name="Google Shape;2736;p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7" name="Google Shape;2737;p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4" name="Google Shape;2754;p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5" name="Google Shape;2755;p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2" name="Google Shape;2772;p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3" name="Google Shape;2773;p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0" name="Google Shape;2790;p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1" name="Google Shape;2791;p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7" name="Google Shape;2807;p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8" name="Google Shape;2808;p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4" name="Google Shape;2824;p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5" name="Google Shape;2825;p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2" name="Google Shape;2842;p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3" name="Google Shape;2843;p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1" name="Google Shape;2861;p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2" name="Google Shape;2862;p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9" name="Google Shape;2879;p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0" name="Google Shape;2880;p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8" name="Google Shape;2898;p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4" name="Google Shape;2914;p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5" name="Google Shape;2915;p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0" name="Google Shape;2920;p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1" name="Google Shape;2921;p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7" name="Google Shape;2927;p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8" name="Google Shape;2928;p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2" name="Google Shape;2942;p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3" name="Google Shape;2943;p1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5" name="Google Shape;2965;p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6" name="Google Shape;2966;p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6" name="Google Shape;2996;p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7" name="Google Shape;2997;p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5" name="Google Shape;3035;p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6" name="Google Shape;3036;p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0" name="Google Shape;3050;p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1" name="Google Shape;3051;p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5" name="Google Shape;3065;p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6" name="Google Shape;3066;p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1" name="Google Shape;3081;p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2" name="Google Shape;3082;p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000"/>
          </a:p>
        </p:txBody>
      </p:sp>
      <p:sp>
        <p:nvSpPr>
          <p:cNvPr id="109" name="Google Shape;10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8" name="Google Shape;3098;p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9" name="Google Shape;3099;p1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5" name="Google Shape;3115;p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6" name="Google Shape;3116;p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3" name="Google Shape;3133;p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4" name="Google Shape;3134;p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2" name="Google Shape;3152;p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3" name="Google Shape;3153;p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1" name="Google Shape;3171;p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2" name="Google Shape;3172;p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1" name="Google Shape;3191;p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2" name="Google Shape;3192;p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2" name="Google Shape;3212;p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3" name="Google Shape;3213;p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3" name="Google Shape;3233;p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4" name="Google Shape;3234;p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5" name="Google Shape;3255;p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6" name="Google Shape;3256;p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8" name="Google Shape;3278;p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9" name="Google Shape;3279;p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1" name="Google Shape;3301;p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2" name="Google Shape;3302;p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4" name="Google Shape;3324;p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5" name="Google Shape;3325;p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8" name="Google Shape;3348;p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9" name="Google Shape;3349;p2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3" name="Google Shape;3373;p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4" name="Google Shape;3374;p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9" name="Google Shape;3399;p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0" name="Google Shape;3400;p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6" name="Google Shape;3426;p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7" name="Google Shape;3427;p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3" name="Google Shape;3453;p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4" name="Google Shape;3454;p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1" name="Google Shape;3481;p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2" name="Google Shape;3482;p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0" name="Google Shape;3510;p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1" name="Google Shape;3511;p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0" name="Google Shape;3540;p2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1" name="Google Shape;3541;p2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1" name="Google Shape;3571;p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2" name="Google Shape;3572;p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2" name="Google Shape;3602;p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3" name="Google Shape;3603;p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1" name="Shape 3631"/>
        <p:cNvGrpSpPr/>
        <p:nvPr/>
      </p:nvGrpSpPr>
      <p:grpSpPr>
        <a:xfrm>
          <a:off x="0" y="0"/>
          <a:ext cx="0" cy="0"/>
          <a:chOff x="0" y="0"/>
          <a:chExt cx="0" cy="0"/>
        </a:xfrm>
      </p:grpSpPr>
      <p:sp>
        <p:nvSpPr>
          <p:cNvPr id="3632" name="Google Shape;3632;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3" name="Google Shape;3633;p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4" name="Google Shape;3634;p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5" name="Google Shape;3665;p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6" name="Google Shape;3666;p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8" name="Google Shape;3698;p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9" name="Google Shape;3699;p2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2" name="Google Shape;3732;p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3" name="Google Shape;3733;p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7" name="Google Shape;3767;p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8" name="Google Shape;3768;p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4" name="Google Shape;3794;p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5" name="Google Shape;3795;p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0" name="Google Shape;3830;p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1" name="Google Shape;3831;p2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7" name="Google Shape;3867;p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8" name="Google Shape;3868;p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5" name="Google Shape;3905;p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6" name="Google Shape;3906;p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2" name="Shape 3942"/>
        <p:cNvGrpSpPr/>
        <p:nvPr/>
      </p:nvGrpSpPr>
      <p:grpSpPr>
        <a:xfrm>
          <a:off x="0" y="0"/>
          <a:ext cx="0" cy="0"/>
          <a:chOff x="0" y="0"/>
          <a:chExt cx="0" cy="0"/>
        </a:xfrm>
      </p:grpSpPr>
      <p:sp>
        <p:nvSpPr>
          <p:cNvPr id="3943" name="Google Shape;3943;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4" name="Google Shape;3944;p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5" name="Google Shape;3945;p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1" name="Shape 3981"/>
        <p:cNvGrpSpPr/>
        <p:nvPr/>
      </p:nvGrpSpPr>
      <p:grpSpPr>
        <a:xfrm>
          <a:off x="0" y="0"/>
          <a:ext cx="0" cy="0"/>
          <a:chOff x="0" y="0"/>
          <a:chExt cx="0" cy="0"/>
        </a:xfrm>
      </p:grpSpPr>
      <p:sp>
        <p:nvSpPr>
          <p:cNvPr id="3982" name="Google Shape;3982;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3" name="Google Shape;3983;p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4" name="Google Shape;3984;p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2" name="Google Shape;4022;p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3" name="Google Shape;4023;p2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9" name="Shape 4029"/>
        <p:cNvGrpSpPr/>
        <p:nvPr/>
      </p:nvGrpSpPr>
      <p:grpSpPr>
        <a:xfrm>
          <a:off x="0" y="0"/>
          <a:ext cx="0" cy="0"/>
          <a:chOff x="0" y="0"/>
          <a:chExt cx="0" cy="0"/>
        </a:xfrm>
      </p:grpSpPr>
      <p:sp>
        <p:nvSpPr>
          <p:cNvPr id="4030" name="Google Shape;4030;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1" name="Google Shape;4031;p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2" name="Google Shape;4032;p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1" name="Google Shape;4041;p2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2" name="Google Shape;4042;p2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9" name="Google Shape;4049;p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0" name="Google Shape;4050;p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5" name="Google Shape;4055;p2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6" name="Google Shape;4056;p2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0" name="Google Shape;4070;p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1" name="Google Shape;4071;p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9" name="Google Shape;4089;p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0" name="Google Shape;4090;p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8" name="Google Shape;4108;p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9" name="Google Shape;4109;p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7" name="Google Shape;4127;p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8" name="Google Shape;4128;p2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8" name="Google Shape;4148;p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9" name="Google Shape;4149;p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9" name="Google Shape;4169;p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0" name="Google Shape;4170;p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8" name="Shape 4188"/>
        <p:cNvGrpSpPr/>
        <p:nvPr/>
      </p:nvGrpSpPr>
      <p:grpSpPr>
        <a:xfrm>
          <a:off x="0" y="0"/>
          <a:ext cx="0" cy="0"/>
          <a:chOff x="0" y="0"/>
          <a:chExt cx="0" cy="0"/>
        </a:xfrm>
      </p:grpSpPr>
      <p:sp>
        <p:nvSpPr>
          <p:cNvPr id="4189" name="Google Shape;4189;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0" name="Google Shape;4190;p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1" name="Google Shape;4191;p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1" name="Google Shape;4211;p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2" name="Google Shape;4212;p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2" name="Google Shape;4232;p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3" name="Google Shape;4233;p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1" name="Shape 4251"/>
        <p:cNvGrpSpPr/>
        <p:nvPr/>
      </p:nvGrpSpPr>
      <p:grpSpPr>
        <a:xfrm>
          <a:off x="0" y="0"/>
          <a:ext cx="0" cy="0"/>
          <a:chOff x="0" y="0"/>
          <a:chExt cx="0" cy="0"/>
        </a:xfrm>
      </p:grpSpPr>
      <p:sp>
        <p:nvSpPr>
          <p:cNvPr id="4252" name="Google Shape;4252;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3" name="Google Shape;4253;p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4" name="Google Shape;4254;p2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2" name="Shape 4272"/>
        <p:cNvGrpSpPr/>
        <p:nvPr/>
      </p:nvGrpSpPr>
      <p:grpSpPr>
        <a:xfrm>
          <a:off x="0" y="0"/>
          <a:ext cx="0" cy="0"/>
          <a:chOff x="0" y="0"/>
          <a:chExt cx="0" cy="0"/>
        </a:xfrm>
      </p:grpSpPr>
      <p:sp>
        <p:nvSpPr>
          <p:cNvPr id="4273" name="Google Shape;4273;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4" name="Google Shape;4274;p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5" name="Google Shape;4275;p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7" name="Google Shape;4297;p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8" name="Google Shape;4298;p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0" name="Google Shape;4320;p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1" name="Google Shape;4321;p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0" name="Shape 4340"/>
        <p:cNvGrpSpPr/>
        <p:nvPr/>
      </p:nvGrpSpPr>
      <p:grpSpPr>
        <a:xfrm>
          <a:off x="0" y="0"/>
          <a:ext cx="0" cy="0"/>
          <a:chOff x="0" y="0"/>
          <a:chExt cx="0" cy="0"/>
        </a:xfrm>
      </p:grpSpPr>
      <p:sp>
        <p:nvSpPr>
          <p:cNvPr id="4341" name="Google Shape;4341;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2" name="Google Shape;4342;p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3" name="Google Shape;4343;p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3" name="Google Shape;4363;p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4" name="Google Shape;4364;p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2" name="Shape 4382"/>
        <p:cNvGrpSpPr/>
        <p:nvPr/>
      </p:nvGrpSpPr>
      <p:grpSpPr>
        <a:xfrm>
          <a:off x="0" y="0"/>
          <a:ext cx="0" cy="0"/>
          <a:chOff x="0" y="0"/>
          <a:chExt cx="0" cy="0"/>
        </a:xfrm>
      </p:grpSpPr>
      <p:sp>
        <p:nvSpPr>
          <p:cNvPr id="4383" name="Google Shape;4383;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4" name="Google Shape;4384;p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5" name="Google Shape;4385;p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g2850ed5b30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2" name="Google Shape;4412;g2850ed5b307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3" name="Google Shape;4413;g2850ed5b307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9" name="Shape 4429"/>
        <p:cNvGrpSpPr/>
        <p:nvPr/>
      </p:nvGrpSpPr>
      <p:grpSpPr>
        <a:xfrm>
          <a:off x="0" y="0"/>
          <a:ext cx="0" cy="0"/>
          <a:chOff x="0" y="0"/>
          <a:chExt cx="0" cy="0"/>
        </a:xfrm>
      </p:grpSpPr>
      <p:sp>
        <p:nvSpPr>
          <p:cNvPr id="4430" name="Google Shape;4430;g2850ed5b307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1" name="Google Shape;4431;g2850ed5b307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2" name="Google Shape;4432;g2850ed5b307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9" name="Google Shape;4449;p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0" name="Google Shape;4450;p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7" name="Google Shape;4457;p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8" name="Google Shape;4458;p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4" name="Google Shape;4464;p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5" name="Google Shape;4465;p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1" name="Google Shape;4471;p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2" name="Google Shape;4472;p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6" name="Shape 4476"/>
        <p:cNvGrpSpPr/>
        <p:nvPr/>
      </p:nvGrpSpPr>
      <p:grpSpPr>
        <a:xfrm>
          <a:off x="0" y="0"/>
          <a:ext cx="0" cy="0"/>
          <a:chOff x="0" y="0"/>
          <a:chExt cx="0" cy="0"/>
        </a:xfrm>
      </p:grpSpPr>
      <p:sp>
        <p:nvSpPr>
          <p:cNvPr id="4477" name="Google Shape;4477;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8" name="Google Shape;4478;p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9" name="Google Shape;4479;p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3" name="Shape 4483"/>
        <p:cNvGrpSpPr/>
        <p:nvPr/>
      </p:nvGrpSpPr>
      <p:grpSpPr>
        <a:xfrm>
          <a:off x="0" y="0"/>
          <a:ext cx="0" cy="0"/>
          <a:chOff x="0" y="0"/>
          <a:chExt cx="0" cy="0"/>
        </a:xfrm>
      </p:grpSpPr>
      <p:sp>
        <p:nvSpPr>
          <p:cNvPr id="4484" name="Google Shape;4484;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5" name="Google Shape;4485;p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6" name="Google Shape;4486;p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1" name="Google Shape;4491;p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2" name="Google Shape;4492;p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9" name="Google Shape;4499;p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0" name="Google Shape;4500;p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5" name="Google Shape;4505;p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6" name="Google Shape;4506;p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1" name="Shape 4511"/>
        <p:cNvGrpSpPr/>
        <p:nvPr/>
      </p:nvGrpSpPr>
      <p:grpSpPr>
        <a:xfrm>
          <a:off x="0" y="0"/>
          <a:ext cx="0" cy="0"/>
          <a:chOff x="0" y="0"/>
          <a:chExt cx="0" cy="0"/>
        </a:xfrm>
      </p:grpSpPr>
      <p:sp>
        <p:nvSpPr>
          <p:cNvPr id="4512" name="Google Shape;4512;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3" name="Google Shape;4513;p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4" name="Google Shape;4514;p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8" name="Shape 4518"/>
        <p:cNvGrpSpPr/>
        <p:nvPr/>
      </p:nvGrpSpPr>
      <p:grpSpPr>
        <a:xfrm>
          <a:off x="0" y="0"/>
          <a:ext cx="0" cy="0"/>
          <a:chOff x="0" y="0"/>
          <a:chExt cx="0" cy="0"/>
        </a:xfrm>
      </p:grpSpPr>
      <p:sp>
        <p:nvSpPr>
          <p:cNvPr id="4519" name="Google Shape;4519;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0" name="Google Shape;4520;p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1" name="Google Shape;4521;p2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5" name="Shape 4525"/>
        <p:cNvGrpSpPr/>
        <p:nvPr/>
      </p:nvGrpSpPr>
      <p:grpSpPr>
        <a:xfrm>
          <a:off x="0" y="0"/>
          <a:ext cx="0" cy="0"/>
          <a:chOff x="0" y="0"/>
          <a:chExt cx="0" cy="0"/>
        </a:xfrm>
      </p:grpSpPr>
      <p:sp>
        <p:nvSpPr>
          <p:cNvPr id="4526" name="Google Shape;4526;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7" name="Google Shape;4527;p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8" name="Google Shape;4528;p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2" name="Shape 4532"/>
        <p:cNvGrpSpPr/>
        <p:nvPr/>
      </p:nvGrpSpPr>
      <p:grpSpPr>
        <a:xfrm>
          <a:off x="0" y="0"/>
          <a:ext cx="0" cy="0"/>
          <a:chOff x="0" y="0"/>
          <a:chExt cx="0" cy="0"/>
        </a:xfrm>
      </p:grpSpPr>
      <p:sp>
        <p:nvSpPr>
          <p:cNvPr id="4533" name="Google Shape;4533;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4" name="Google Shape;4534;p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5" name="Google Shape;4535;p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0" name="Shape 4540"/>
        <p:cNvGrpSpPr/>
        <p:nvPr/>
      </p:nvGrpSpPr>
      <p:grpSpPr>
        <a:xfrm>
          <a:off x="0" y="0"/>
          <a:ext cx="0" cy="0"/>
          <a:chOff x="0" y="0"/>
          <a:chExt cx="0" cy="0"/>
        </a:xfrm>
      </p:grpSpPr>
      <p:sp>
        <p:nvSpPr>
          <p:cNvPr id="4541" name="Google Shape;4541;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2" name="Google Shape;4542;p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3" name="Google Shape;4543;p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THIS ON YOUR NOTE SHEET!!!</a:t>
            </a:r>
            <a:endParaRPr/>
          </a:p>
        </p:txBody>
      </p:sp>
      <p:sp>
        <p:nvSpPr>
          <p:cNvPr id="396" name="Google Shape;396;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9" name="Google Shape;4549;p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0" name="Google Shape;4550;p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4" name="Shape 4554"/>
        <p:cNvGrpSpPr/>
        <p:nvPr/>
      </p:nvGrpSpPr>
      <p:grpSpPr>
        <a:xfrm>
          <a:off x="0" y="0"/>
          <a:ext cx="0" cy="0"/>
          <a:chOff x="0" y="0"/>
          <a:chExt cx="0" cy="0"/>
        </a:xfrm>
      </p:grpSpPr>
      <p:sp>
        <p:nvSpPr>
          <p:cNvPr id="4555" name="Google Shape;4555;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6" name="Google Shape;4556;p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7" name="Google Shape;4557;p2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0" name="Shape 4560"/>
        <p:cNvGrpSpPr/>
        <p:nvPr/>
      </p:nvGrpSpPr>
      <p:grpSpPr>
        <a:xfrm>
          <a:off x="0" y="0"/>
          <a:ext cx="0" cy="0"/>
          <a:chOff x="0" y="0"/>
          <a:chExt cx="0" cy="0"/>
        </a:xfrm>
      </p:grpSpPr>
      <p:sp>
        <p:nvSpPr>
          <p:cNvPr id="4561" name="Google Shape;4561;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2" name="Google Shape;4562;p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Answers: 53 and 2</a:t>
            </a:r>
            <a:endParaRPr/>
          </a:p>
        </p:txBody>
      </p:sp>
      <p:sp>
        <p:nvSpPr>
          <p:cNvPr id="4563" name="Google Shape;4563;p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7" name="Shape 4567"/>
        <p:cNvGrpSpPr/>
        <p:nvPr/>
      </p:nvGrpSpPr>
      <p:grpSpPr>
        <a:xfrm>
          <a:off x="0" y="0"/>
          <a:ext cx="0" cy="0"/>
          <a:chOff x="0" y="0"/>
          <a:chExt cx="0" cy="0"/>
        </a:xfrm>
      </p:grpSpPr>
      <p:sp>
        <p:nvSpPr>
          <p:cNvPr id="4568" name="Google Shape;4568;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9" name="Google Shape;4569;p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0" name="Google Shape;4570;p2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5" name="Google Shape;4575;p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6" name="Google Shape;4576;p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2" name="Google Shape;4582;p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3" name="Google Shape;4583;p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Fee added these so she can click through them in her lab :)</a:t>
            </a:r>
            <a:endParaRPr/>
          </a:p>
          <a:p>
            <a:pPr indent="0" lvl="0" marL="0" rtl="0" algn="l">
              <a:lnSpc>
                <a:spcPct val="100000"/>
              </a:lnSpc>
              <a:spcBef>
                <a:spcPts val="0"/>
              </a:spcBef>
              <a:spcAft>
                <a:spcPts val="0"/>
              </a:spcAft>
              <a:buSzPts val="1400"/>
              <a:buNone/>
            </a:pPr>
            <a:r>
              <a:t/>
            </a:r>
            <a:endParaRPr/>
          </a:p>
        </p:txBody>
      </p:sp>
      <p:sp>
        <p:nvSpPr>
          <p:cNvPr id="123" name="Google Shape;123;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7" name="Google Shape;877;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Stability can be shown here</a:t>
            </a:r>
            <a:endParaRPr/>
          </a:p>
        </p:txBody>
      </p:sp>
      <p:sp>
        <p:nvSpPr>
          <p:cNvPr id="909" name="Google Shape;909;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7" name="Google Shape;957;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5" name="Google Shape;1005;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1" name="Google Shape;1021;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3" name="Google Shape;1053;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9" name="Google Shape;1069;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5" name="Google Shape;1085;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6" name="Google Shape;1116;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Google Shape;1179;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0" name="Google Shape;1180;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1" name="Google Shape;1211;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3" name="Google Shape;1243;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p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0" name="Google Shape;1290;p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p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p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2" name="Google Shape;1322;p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p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7" name="Google Shape;1337;p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Example to show that it’s not stable: [4, 3, 4, 2, 1]</a:t>
            </a:r>
            <a:endParaRPr/>
          </a:p>
        </p:txBody>
      </p:sp>
      <p:sp>
        <p:nvSpPr>
          <p:cNvPr id="1343" name="Google Shape;1343;p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1" name="Google Shape;1351;p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p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6" name="Google Shape;1366;p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3" name="Google Shape;1383;p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8" name="Google Shape;1398;p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p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3" name="Google Shape;1413;p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p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8" name="Google Shape;1428;p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p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3" name="Google Shape;1443;p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8" name="Google Shape;1458;p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p:nvPr>
            <p:ph idx="2" type="pic"/>
          </p:nvPr>
        </p:nvSpPr>
        <p:spPr>
          <a:xfrm>
            <a:off x="5183188" y="987425"/>
            <a:ext cx="6172200" cy="4873625"/>
          </a:xfrm>
          <a:prstGeom prst="rect">
            <a:avLst/>
          </a:prstGeom>
          <a:noFill/>
          <a:ln>
            <a:noFill/>
          </a:ln>
        </p:spPr>
      </p:sp>
      <p:sp>
        <p:nvSpPr>
          <p:cNvPr id="77" name="Google Shape;77;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3"/>
          <p:cNvCxnSpPr/>
          <p:nvPr/>
        </p:nvCxnSpPr>
        <p:spPr>
          <a:xfrm>
            <a:off x="88575" y="1094250"/>
            <a:ext cx="12110100" cy="0"/>
          </a:xfrm>
          <a:prstGeom prst="straightConnector1">
            <a:avLst/>
          </a:prstGeom>
          <a:noFill/>
          <a:ln cap="flat" cmpd="sng" w="9525">
            <a:solidFill>
              <a:schemeClr val="dk2"/>
            </a:solidFill>
            <a:prstDash val="solid"/>
            <a:round/>
            <a:headEnd len="sm" w="sm" type="none"/>
            <a:tailEnd len="sm" w="sm" type="none"/>
          </a:ln>
        </p:spPr>
      </p:cxnSp>
      <p:sp>
        <p:nvSpPr>
          <p:cNvPr id="21" name="Google Shape;21;p3"/>
          <p:cNvSpPr/>
          <p:nvPr/>
        </p:nvSpPr>
        <p:spPr>
          <a:xfrm flipH="1">
            <a:off x="-100" y="-20000"/>
            <a:ext cx="88200" cy="6878100"/>
          </a:xfrm>
          <a:prstGeom prst="rect">
            <a:avLst/>
          </a:prstGeom>
          <a:solidFill>
            <a:srgbClr val="32B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model2">
  <p:cSld name="slidemodel2">
    <p:bg>
      <p:bgPr>
        <a:gradFill>
          <a:gsLst>
            <a:gs pos="0">
              <a:srgbClr val="1181AE"/>
            </a:gs>
            <a:gs pos="55000">
              <a:srgbClr val="1181AE"/>
            </a:gs>
            <a:gs pos="100000">
              <a:srgbClr val="095474"/>
            </a:gs>
          </a:gsLst>
          <a:path path="circle">
            <a:fillToRect b="50%" l="50%" r="50%" t="50%"/>
          </a:path>
          <a:tileRect/>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3218672" y="2870634"/>
            <a:ext cx="5932223" cy="71108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Calibri"/>
              <a:buNone/>
              <a:defRPr b="0" sz="36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4" name="Shape 34"/>
        <p:cNvGrpSpPr/>
        <p:nvPr/>
      </p:nvGrpSpPr>
      <p:grpSpPr>
        <a:xfrm>
          <a:off x="0" y="0"/>
          <a:ext cx="0" cy="0"/>
          <a:chOff x="0" y="0"/>
          <a:chExt cx="0" cy="0"/>
        </a:xfrm>
      </p:grpSpPr>
      <p:sp>
        <p:nvSpPr>
          <p:cNvPr id="35" name="Google Shape;35;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6"/>
          <p:cNvSpPr/>
          <p:nvPr/>
        </p:nvSpPr>
        <p:spPr>
          <a:xfrm flipH="1">
            <a:off x="-100" y="-20000"/>
            <a:ext cx="88200" cy="68781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nvSpPr>
        <p:spPr>
          <a:xfrm>
            <a:off x="425975" y="1271875"/>
            <a:ext cx="11472300" cy="541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kta"/>
              <a:ea typeface="Mukta"/>
              <a:cs typeface="Mukta"/>
              <a:sym typeface="Muk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80.png"/></Relationships>
</file>

<file path=ppt/slides/_rels/slide101.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3.png"/><Relationship Id="rId4" Type="http://schemas.openxmlformats.org/officeDocument/2006/relationships/image" Target="../media/image81.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102.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4.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103.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4.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92.png"/><Relationship Id="rId7" Type="http://schemas.openxmlformats.org/officeDocument/2006/relationships/image" Target="../media/image67.png"/><Relationship Id="rId8" Type="http://schemas.openxmlformats.org/officeDocument/2006/relationships/image" Target="../media/image75.png"/></Relationships>
</file>

<file path=ppt/slides/_rels/slide104.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4.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105.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06.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6.png"/><Relationship Id="rId4" Type="http://schemas.openxmlformats.org/officeDocument/2006/relationships/image" Target="../media/image77.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07.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6.png"/><Relationship Id="rId4" Type="http://schemas.openxmlformats.org/officeDocument/2006/relationships/image" Target="../media/image77.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87.png"/></Relationships>
</file>

<file path=ppt/slides/_rels/slide108.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6.png"/><Relationship Id="rId4" Type="http://schemas.openxmlformats.org/officeDocument/2006/relationships/image" Target="../media/image77.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09.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piazza.com/class/lqww5k7h3dk32r/post/1137" TargetMode="External"/></Relationships>
</file>

<file path=ppt/slides/_rels/slide110.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83.png"/><Relationship Id="rId8" Type="http://schemas.openxmlformats.org/officeDocument/2006/relationships/image" Target="../media/image73.png"/></Relationships>
</file>

<file path=ppt/slides/_rels/slide111.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80.png"/><Relationship Id="rId7" Type="http://schemas.openxmlformats.org/officeDocument/2006/relationships/image" Target="../media/image65.png"/><Relationship Id="rId8" Type="http://schemas.openxmlformats.org/officeDocument/2006/relationships/image" Target="../media/image73.png"/></Relationships>
</file>

<file path=ppt/slides/_rels/slide112.xml.rels><?xml version="1.0" encoding="UTF-8" standalone="yes"?><Relationships xmlns="http://schemas.openxmlformats.org/package/2006/relationships"><Relationship Id="rId10"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13.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14.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94.pn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3.png"/></Relationships>
</file>

<file path=ppt/slides/_rels/slide115.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16.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98.png"/><Relationship Id="rId7" Type="http://schemas.openxmlformats.org/officeDocument/2006/relationships/image" Target="../media/image94.png"/><Relationship Id="rId8" Type="http://schemas.openxmlformats.org/officeDocument/2006/relationships/image" Target="../media/image67.png"/></Relationships>
</file>

<file path=ppt/slides/_rels/slide117.xml.rels><?xml version="1.0" encoding="UTF-8" standalone="yes"?><Relationships xmlns="http://schemas.openxmlformats.org/package/2006/relationships"><Relationship Id="rId10"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98.png"/><Relationship Id="rId7" Type="http://schemas.openxmlformats.org/officeDocument/2006/relationships/image" Target="../media/image94.png"/><Relationship Id="rId8" Type="http://schemas.openxmlformats.org/officeDocument/2006/relationships/image" Target="../media/image67.png"/></Relationships>
</file>

<file path=ppt/slides/_rels/slide118.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19.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83.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2.png"/><Relationship Id="rId4" Type="http://schemas.openxmlformats.org/officeDocument/2006/relationships/image" Target="../media/image80.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1.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104.png"/></Relationships>
</file>

<file path=ppt/slides/_rels/slide122.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9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3.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4.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5.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98.png"/><Relationship Id="rId7" Type="http://schemas.openxmlformats.org/officeDocument/2006/relationships/image" Target="../media/image94.png"/><Relationship Id="rId8" Type="http://schemas.openxmlformats.org/officeDocument/2006/relationships/image" Target="../media/image67.png"/></Relationships>
</file>

<file path=ppt/slides/_rels/slide126.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83.png"/><Relationship Id="rId6" Type="http://schemas.openxmlformats.org/officeDocument/2006/relationships/image" Target="../media/image98.png"/><Relationship Id="rId7" Type="http://schemas.openxmlformats.org/officeDocument/2006/relationships/image" Target="../media/image94.png"/><Relationship Id="rId8" Type="http://schemas.openxmlformats.org/officeDocument/2006/relationships/image" Target="../media/image67.png"/></Relationships>
</file>

<file path=ppt/slides/_rels/slide127.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8.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62.png"/><Relationship Id="rId4" Type="http://schemas.openxmlformats.org/officeDocument/2006/relationships/image" Target="../media/image80.png"/><Relationship Id="rId9"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29.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62.png"/><Relationship Id="rId4" Type="http://schemas.openxmlformats.org/officeDocument/2006/relationships/image" Target="../media/image110.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30.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62.png"/><Relationship Id="rId4" Type="http://schemas.openxmlformats.org/officeDocument/2006/relationships/image" Target="../media/image110.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104.png"/></Relationships>
</file>

<file path=ppt/slides/_rels/slide131.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92.png"/><Relationship Id="rId4" Type="http://schemas.openxmlformats.org/officeDocument/2006/relationships/image" Target="../media/image110.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32.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1.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33.xml.rels><?xml version="1.0" encoding="UTF-8" standalone="yes"?><Relationships xmlns="http://schemas.openxmlformats.org/package/2006/relationships"><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1.png"/><Relationship Id="rId4" Type="http://schemas.openxmlformats.org/officeDocument/2006/relationships/image" Target="../media/image75.png"/><Relationship Id="rId9" Type="http://schemas.openxmlformats.org/officeDocument/2006/relationships/image" Target="../media/image106.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94.png"/><Relationship Id="rId8" Type="http://schemas.openxmlformats.org/officeDocument/2006/relationships/image" Target="../media/image67.png"/></Relationships>
</file>

<file path=ppt/slides/_rels/slide134.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75.png"/><Relationship Id="rId4" Type="http://schemas.openxmlformats.org/officeDocument/2006/relationships/image" Target="../media/image65.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35.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75.png"/><Relationship Id="rId4" Type="http://schemas.openxmlformats.org/officeDocument/2006/relationships/image" Target="../media/image107.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36.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0.png"/><Relationship Id="rId4" Type="http://schemas.openxmlformats.org/officeDocument/2006/relationships/image" Target="../media/image107.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37.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102.png"/></Relationships>
</file>

<file path=ppt/slides/_rels/slide139.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116.png"/><Relationship Id="rId5" Type="http://schemas.openxmlformats.org/officeDocument/2006/relationships/image" Target="../media/image94.png"/><Relationship Id="rId6" Type="http://schemas.openxmlformats.org/officeDocument/2006/relationships/image" Target="../media/image67.png"/><Relationship Id="rId7" Type="http://schemas.openxmlformats.org/officeDocument/2006/relationships/image" Target="../media/image106.png"/><Relationship Id="rId8" Type="http://schemas.openxmlformats.org/officeDocument/2006/relationships/image" Target="../media/image102.png"/></Relationships>
</file>

<file path=ppt/slides/_rels/slide141.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94.png"/><Relationship Id="rId4" Type="http://schemas.openxmlformats.org/officeDocument/2006/relationships/image" Target="../media/image67.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42.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43.xml.rels><?xml version="1.0" encoding="UTF-8" standalone="yes"?><Relationships xmlns="http://schemas.openxmlformats.org/package/2006/relationships"><Relationship Id="rId10"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94.png"/><Relationship Id="rId4" Type="http://schemas.openxmlformats.org/officeDocument/2006/relationships/image" Target="../media/image106.png"/><Relationship Id="rId9" Type="http://schemas.openxmlformats.org/officeDocument/2006/relationships/image" Target="../media/image107.png"/><Relationship Id="rId5" Type="http://schemas.openxmlformats.org/officeDocument/2006/relationships/image" Target="../media/image102.png"/><Relationship Id="rId6" Type="http://schemas.openxmlformats.org/officeDocument/2006/relationships/image" Target="../media/image116.png"/><Relationship Id="rId7" Type="http://schemas.openxmlformats.org/officeDocument/2006/relationships/image" Target="../media/image73.png"/><Relationship Id="rId8" Type="http://schemas.openxmlformats.org/officeDocument/2006/relationships/image" Target="../media/image114.png"/></Relationships>
</file>

<file path=ppt/slides/_rels/slide144.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94.png"/><Relationship Id="rId4" Type="http://schemas.openxmlformats.org/officeDocument/2006/relationships/image" Target="../media/image106.png"/><Relationship Id="rId9" Type="http://schemas.openxmlformats.org/officeDocument/2006/relationships/image" Target="../media/image65.png"/><Relationship Id="rId5" Type="http://schemas.openxmlformats.org/officeDocument/2006/relationships/image" Target="../media/image102.png"/><Relationship Id="rId6" Type="http://schemas.openxmlformats.org/officeDocument/2006/relationships/image" Target="../media/image116.png"/><Relationship Id="rId7" Type="http://schemas.openxmlformats.org/officeDocument/2006/relationships/image" Target="../media/image73.png"/><Relationship Id="rId8" Type="http://schemas.openxmlformats.org/officeDocument/2006/relationships/image" Target="../media/image114.png"/></Relationships>
</file>

<file path=ppt/slides/_rels/slide145.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94.png"/><Relationship Id="rId4" Type="http://schemas.openxmlformats.org/officeDocument/2006/relationships/image" Target="../media/image106.png"/><Relationship Id="rId9" Type="http://schemas.openxmlformats.org/officeDocument/2006/relationships/image" Target="../media/image65.png"/><Relationship Id="rId5" Type="http://schemas.openxmlformats.org/officeDocument/2006/relationships/image" Target="../media/image102.png"/><Relationship Id="rId6" Type="http://schemas.openxmlformats.org/officeDocument/2006/relationships/image" Target="../media/image116.png"/><Relationship Id="rId7" Type="http://schemas.openxmlformats.org/officeDocument/2006/relationships/image" Target="../media/image87.png"/><Relationship Id="rId8" Type="http://schemas.openxmlformats.org/officeDocument/2006/relationships/image" Target="../media/image114.png"/></Relationships>
</file>

<file path=ppt/slides/_rels/slide146.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47.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48.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49.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51.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73.png"/></Relationships>
</file>

<file path=ppt/slides/_rels/slide152.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98.png"/></Relationships>
</file>

<file path=ppt/slides/_rels/slide153.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11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16.png"/><Relationship Id="rId8" Type="http://schemas.openxmlformats.org/officeDocument/2006/relationships/image" Target="../media/image1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0"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18.png"/><Relationship Id="rId7" Type="http://schemas.openxmlformats.org/officeDocument/2006/relationships/image" Target="../media/image137.png"/><Relationship Id="rId8" Type="http://schemas.openxmlformats.org/officeDocument/2006/relationships/image" Target="../media/image120.png"/></Relationships>
</file>

<file path=ppt/slides/_rels/slide157.xml.rels><?xml version="1.0" encoding="UTF-8" standalone="yes"?><Relationships xmlns="http://schemas.openxmlformats.org/package/2006/relationships"><Relationship Id="rId10"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18.png"/><Relationship Id="rId7" Type="http://schemas.openxmlformats.org/officeDocument/2006/relationships/image" Target="../media/image138.png"/><Relationship Id="rId8" Type="http://schemas.openxmlformats.org/officeDocument/2006/relationships/image" Target="../media/image120.png"/></Relationships>
</file>

<file path=ppt/slides/_rels/slide158.xml.rels><?xml version="1.0" encoding="UTF-8" standalone="yes"?><Relationships xmlns="http://schemas.openxmlformats.org/package/2006/relationships"><Relationship Id="rId10"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18.png"/><Relationship Id="rId7" Type="http://schemas.openxmlformats.org/officeDocument/2006/relationships/image" Target="../media/image139.png"/><Relationship Id="rId8" Type="http://schemas.openxmlformats.org/officeDocument/2006/relationships/image" Target="../media/image120.png"/></Relationships>
</file>

<file path=ppt/slides/_rels/slide159.xml.rels><?xml version="1.0" encoding="UTF-8" standalone="yes"?><Relationships xmlns="http://schemas.openxmlformats.org/package/2006/relationships"><Relationship Id="rId10"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28.png"/><Relationship Id="rId5" Type="http://schemas.openxmlformats.org/officeDocument/2006/relationships/image" Target="../media/image140.png"/><Relationship Id="rId6" Type="http://schemas.openxmlformats.org/officeDocument/2006/relationships/image" Target="../media/image118.png"/><Relationship Id="rId7" Type="http://schemas.openxmlformats.org/officeDocument/2006/relationships/image" Target="../media/image139.png"/><Relationship Id="rId8"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60.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19.png"/><Relationship Id="rId5" Type="http://schemas.openxmlformats.org/officeDocument/2006/relationships/image" Target="../media/image140.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1.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19.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2.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3.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29.png"/><Relationship Id="rId4" Type="http://schemas.openxmlformats.org/officeDocument/2006/relationships/image" Target="../media/image135.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4.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29.png"/><Relationship Id="rId4" Type="http://schemas.openxmlformats.org/officeDocument/2006/relationships/image" Target="../media/image147.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5.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29.png"/><Relationship Id="rId4" Type="http://schemas.openxmlformats.org/officeDocument/2006/relationships/image" Target="../media/image147.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6.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29.png"/><Relationship Id="rId4" Type="http://schemas.openxmlformats.org/officeDocument/2006/relationships/image" Target="../media/image147.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7.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29.png"/><Relationship Id="rId4" Type="http://schemas.openxmlformats.org/officeDocument/2006/relationships/image" Target="../media/image147.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8.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8.png"/></Relationships>
</file>

<file path=ppt/slides/_rels/slide169.xml.rels><?xml version="1.0" encoding="UTF-8" standalone="yes"?><Relationships xmlns="http://schemas.openxmlformats.org/package/2006/relationships"><Relationship Id="rId10"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39.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70.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51.png"/></Relationships>
</file>

<file path=ppt/slides/_rels/slide171.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55.png"/></Relationships>
</file>

<file path=ppt/slides/_rels/slide172.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2.png"/><Relationship Id="rId8" Type="http://schemas.openxmlformats.org/officeDocument/2006/relationships/image" Target="../media/image155.png"/></Relationships>
</file>

<file path=ppt/slides/_rels/slide173.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2.png"/><Relationship Id="rId8" Type="http://schemas.openxmlformats.org/officeDocument/2006/relationships/image" Target="../media/image155.png"/></Relationships>
</file>

<file path=ppt/slides/_rels/slide174.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2.png"/><Relationship Id="rId8" Type="http://schemas.openxmlformats.org/officeDocument/2006/relationships/image" Target="../media/image155.png"/></Relationships>
</file>

<file path=ppt/slides/_rels/slide175.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29.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76.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77.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78.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79.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81.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82.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83.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18.png"/><Relationship Id="rId7" Type="http://schemas.openxmlformats.org/officeDocument/2006/relationships/image" Target="../media/image157.png"/><Relationship Id="rId8" Type="http://schemas.openxmlformats.org/officeDocument/2006/relationships/image" Target="../media/image155.png"/></Relationships>
</file>

<file path=ppt/slides/_rels/slide184.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55.png"/></Relationships>
</file>

<file path=ppt/slides/_rels/slide185.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55.png"/></Relationships>
</file>

<file path=ppt/slides/_rels/slide186.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55.png"/></Relationships>
</file>

<file path=ppt/slides/_rels/slide187.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55.png"/></Relationships>
</file>

<file path=ppt/slides/_rels/slide188.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55.png"/></Relationships>
</file>

<file path=ppt/slides/_rels/slide189.xml.rels><?xml version="1.0" encoding="UTF-8" standalone="yes"?><Relationships xmlns="http://schemas.openxmlformats.org/package/2006/relationships"><Relationship Id="rId1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43.png"/><Relationship Id="rId5" Type="http://schemas.openxmlformats.org/officeDocument/2006/relationships/image" Target="../media/image148.png"/><Relationship Id="rId6" Type="http://schemas.openxmlformats.org/officeDocument/2006/relationships/image" Target="../media/image179.png"/><Relationship Id="rId7" Type="http://schemas.openxmlformats.org/officeDocument/2006/relationships/image" Target="../media/image157.png"/><Relationship Id="rId8" Type="http://schemas.openxmlformats.org/officeDocument/2006/relationships/image" Target="../media/image1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0"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69.png"/><Relationship Id="rId4" Type="http://schemas.openxmlformats.org/officeDocument/2006/relationships/image" Target="../media/image171.png"/><Relationship Id="rId9" Type="http://schemas.openxmlformats.org/officeDocument/2006/relationships/image" Target="../media/image166.png"/><Relationship Id="rId5" Type="http://schemas.openxmlformats.org/officeDocument/2006/relationships/image" Target="../media/image170.png"/><Relationship Id="rId6" Type="http://schemas.openxmlformats.org/officeDocument/2006/relationships/image" Target="../media/image184.png"/><Relationship Id="rId7" Type="http://schemas.openxmlformats.org/officeDocument/2006/relationships/image" Target="../media/image190.png"/><Relationship Id="rId8" Type="http://schemas.openxmlformats.org/officeDocument/2006/relationships/image" Target="../media/image174.png"/></Relationships>
</file>

<file path=ppt/slides/_rels/slide193.xml.rels><?xml version="1.0" encoding="UTF-8" standalone="yes"?><Relationships xmlns="http://schemas.openxmlformats.org/package/2006/relationships"><Relationship Id="rId11" Type="http://schemas.openxmlformats.org/officeDocument/2006/relationships/image" Target="../media/image171.png"/><Relationship Id="rId10" Type="http://schemas.openxmlformats.org/officeDocument/2006/relationships/image" Target="../media/image188.png"/><Relationship Id="rId13" Type="http://schemas.openxmlformats.org/officeDocument/2006/relationships/image" Target="../media/image190.png"/><Relationship Id="rId12"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75.png"/><Relationship Id="rId4" Type="http://schemas.openxmlformats.org/officeDocument/2006/relationships/image" Target="../media/image191.png"/><Relationship Id="rId9" Type="http://schemas.openxmlformats.org/officeDocument/2006/relationships/image" Target="../media/image186.png"/><Relationship Id="rId15" Type="http://schemas.openxmlformats.org/officeDocument/2006/relationships/image" Target="../media/image169.png"/><Relationship Id="rId14" Type="http://schemas.openxmlformats.org/officeDocument/2006/relationships/image" Target="../media/image189.png"/><Relationship Id="rId17" Type="http://schemas.openxmlformats.org/officeDocument/2006/relationships/image" Target="../media/image174.png"/><Relationship Id="rId16" Type="http://schemas.openxmlformats.org/officeDocument/2006/relationships/image" Target="../media/image184.png"/><Relationship Id="rId5" Type="http://schemas.openxmlformats.org/officeDocument/2006/relationships/image" Target="../media/image183.png"/><Relationship Id="rId6" Type="http://schemas.openxmlformats.org/officeDocument/2006/relationships/image" Target="../media/image181.png"/><Relationship Id="rId18" Type="http://schemas.openxmlformats.org/officeDocument/2006/relationships/image" Target="../media/image166.png"/><Relationship Id="rId7" Type="http://schemas.openxmlformats.org/officeDocument/2006/relationships/image" Target="../media/image177.png"/><Relationship Id="rId8" Type="http://schemas.openxmlformats.org/officeDocument/2006/relationships/image" Target="../media/image185.png"/></Relationships>
</file>

<file path=ppt/slides/_rels/slide194.xml.rels><?xml version="1.0" encoding="UTF-8" standalone="yes"?><Relationships xmlns="http://schemas.openxmlformats.org/package/2006/relationships"><Relationship Id="rId11" Type="http://schemas.openxmlformats.org/officeDocument/2006/relationships/image" Target="../media/image170.png"/><Relationship Id="rId10" Type="http://schemas.openxmlformats.org/officeDocument/2006/relationships/image" Target="../media/image188.png"/><Relationship Id="rId13" Type="http://schemas.openxmlformats.org/officeDocument/2006/relationships/image" Target="../media/image171.png"/><Relationship Id="rId12"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75.png"/><Relationship Id="rId4" Type="http://schemas.openxmlformats.org/officeDocument/2006/relationships/image" Target="../media/image191.png"/><Relationship Id="rId9" Type="http://schemas.openxmlformats.org/officeDocument/2006/relationships/image" Target="../media/image186.png"/><Relationship Id="rId15" Type="http://schemas.openxmlformats.org/officeDocument/2006/relationships/image" Target="../media/image174.png"/><Relationship Id="rId14" Type="http://schemas.openxmlformats.org/officeDocument/2006/relationships/image" Target="../media/image189.png"/><Relationship Id="rId17" Type="http://schemas.openxmlformats.org/officeDocument/2006/relationships/image" Target="../media/image169.png"/><Relationship Id="rId16" Type="http://schemas.openxmlformats.org/officeDocument/2006/relationships/image" Target="../media/image166.png"/><Relationship Id="rId5" Type="http://schemas.openxmlformats.org/officeDocument/2006/relationships/image" Target="../media/image183.png"/><Relationship Id="rId6" Type="http://schemas.openxmlformats.org/officeDocument/2006/relationships/image" Target="../media/image181.png"/><Relationship Id="rId18" Type="http://schemas.openxmlformats.org/officeDocument/2006/relationships/image" Target="../media/image184.png"/><Relationship Id="rId7" Type="http://schemas.openxmlformats.org/officeDocument/2006/relationships/image" Target="../media/image177.png"/><Relationship Id="rId8" Type="http://schemas.openxmlformats.org/officeDocument/2006/relationships/image" Target="../media/image185.png"/></Relationships>
</file>

<file path=ppt/slides/_rels/slide195.xml.rels><?xml version="1.0" encoding="UTF-8" standalone="yes"?><Relationships xmlns="http://schemas.openxmlformats.org/package/2006/relationships"><Relationship Id="rId11" Type="http://schemas.openxmlformats.org/officeDocument/2006/relationships/image" Target="../media/image190.png"/><Relationship Id="rId10" Type="http://schemas.openxmlformats.org/officeDocument/2006/relationships/image" Target="../media/image188.png"/><Relationship Id="rId13" Type="http://schemas.openxmlformats.org/officeDocument/2006/relationships/image" Target="../media/image189.png"/><Relationship Id="rId12"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75.png"/><Relationship Id="rId4" Type="http://schemas.openxmlformats.org/officeDocument/2006/relationships/image" Target="../media/image191.png"/><Relationship Id="rId9" Type="http://schemas.openxmlformats.org/officeDocument/2006/relationships/image" Target="../media/image186.png"/><Relationship Id="rId15" Type="http://schemas.openxmlformats.org/officeDocument/2006/relationships/image" Target="../media/image166.png"/><Relationship Id="rId14" Type="http://schemas.openxmlformats.org/officeDocument/2006/relationships/image" Target="../media/image171.png"/><Relationship Id="rId17" Type="http://schemas.openxmlformats.org/officeDocument/2006/relationships/image" Target="../media/image169.png"/><Relationship Id="rId16" Type="http://schemas.openxmlformats.org/officeDocument/2006/relationships/image" Target="../media/image174.png"/><Relationship Id="rId5" Type="http://schemas.openxmlformats.org/officeDocument/2006/relationships/image" Target="../media/image183.png"/><Relationship Id="rId6" Type="http://schemas.openxmlformats.org/officeDocument/2006/relationships/image" Target="../media/image181.png"/><Relationship Id="rId18" Type="http://schemas.openxmlformats.org/officeDocument/2006/relationships/image" Target="../media/image184.png"/><Relationship Id="rId7" Type="http://schemas.openxmlformats.org/officeDocument/2006/relationships/image" Target="../media/image177.png"/><Relationship Id="rId8" Type="http://schemas.openxmlformats.org/officeDocument/2006/relationships/image" Target="../media/image185.png"/></Relationships>
</file>

<file path=ppt/slides/_rels/slide196.xml.rels><?xml version="1.0" encoding="UTF-8" standalone="yes"?><Relationships xmlns="http://schemas.openxmlformats.org/package/2006/relationships"><Relationship Id="rId10" Type="http://schemas.openxmlformats.org/officeDocument/2006/relationships/image" Target="../media/image184.png"/><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197.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203.png"/><Relationship Id="rId4" Type="http://schemas.openxmlformats.org/officeDocument/2006/relationships/image" Target="../media/image200.png"/><Relationship Id="rId9" Type="http://schemas.openxmlformats.org/officeDocument/2006/relationships/image" Target="../media/image175.png"/><Relationship Id="rId5" Type="http://schemas.openxmlformats.org/officeDocument/2006/relationships/image" Target="../media/image188.png"/><Relationship Id="rId6" Type="http://schemas.openxmlformats.org/officeDocument/2006/relationships/image" Target="../media/image191.png"/><Relationship Id="rId7" Type="http://schemas.openxmlformats.org/officeDocument/2006/relationships/image" Target="../media/image186.png"/><Relationship Id="rId8" Type="http://schemas.openxmlformats.org/officeDocument/2006/relationships/image" Target="../media/image185.png"/></Relationships>
</file>

<file path=ppt/slides/_rels/slide198.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03.png"/><Relationship Id="rId4" Type="http://schemas.openxmlformats.org/officeDocument/2006/relationships/image" Target="../media/image200.png"/><Relationship Id="rId9" Type="http://schemas.openxmlformats.org/officeDocument/2006/relationships/image" Target="../media/image175.png"/><Relationship Id="rId5" Type="http://schemas.openxmlformats.org/officeDocument/2006/relationships/image" Target="../media/image188.png"/><Relationship Id="rId6" Type="http://schemas.openxmlformats.org/officeDocument/2006/relationships/image" Target="../media/image191.png"/><Relationship Id="rId7" Type="http://schemas.openxmlformats.org/officeDocument/2006/relationships/image" Target="../media/image186.png"/><Relationship Id="rId8" Type="http://schemas.openxmlformats.org/officeDocument/2006/relationships/image" Target="../media/image185.png"/></Relationships>
</file>

<file path=ppt/slides/_rels/slide199.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03.png"/><Relationship Id="rId4" Type="http://schemas.openxmlformats.org/officeDocument/2006/relationships/image" Target="../media/image200.png"/><Relationship Id="rId9" Type="http://schemas.openxmlformats.org/officeDocument/2006/relationships/image" Target="../media/image175.png"/><Relationship Id="rId5" Type="http://schemas.openxmlformats.org/officeDocument/2006/relationships/image" Target="../media/image188.png"/><Relationship Id="rId6" Type="http://schemas.openxmlformats.org/officeDocument/2006/relationships/image" Target="../media/image191.png"/><Relationship Id="rId7" Type="http://schemas.openxmlformats.org/officeDocument/2006/relationships/image" Target="../media/image186.png"/><Relationship Id="rId8" Type="http://schemas.openxmlformats.org/officeDocument/2006/relationships/image" Target="../media/image1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204.png"/><Relationship Id="rId6" Type="http://schemas.openxmlformats.org/officeDocument/2006/relationships/image" Target="../media/image199.png"/><Relationship Id="rId7" Type="http://schemas.openxmlformats.org/officeDocument/2006/relationships/image" Target="../media/image186.png"/><Relationship Id="rId8" Type="http://schemas.openxmlformats.org/officeDocument/2006/relationships/image" Target="../media/image185.png"/></Relationships>
</file>

<file path=ppt/slides/_rels/slide201.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204.png"/><Relationship Id="rId6" Type="http://schemas.openxmlformats.org/officeDocument/2006/relationships/image" Target="../media/image199.png"/><Relationship Id="rId7" Type="http://schemas.openxmlformats.org/officeDocument/2006/relationships/image" Target="../media/image186.png"/><Relationship Id="rId8" Type="http://schemas.openxmlformats.org/officeDocument/2006/relationships/image" Target="../media/image185.png"/></Relationships>
</file>

<file path=ppt/slides/_rels/slide202.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204.png"/><Relationship Id="rId6" Type="http://schemas.openxmlformats.org/officeDocument/2006/relationships/image" Target="../media/image199.png"/><Relationship Id="rId7" Type="http://schemas.openxmlformats.org/officeDocument/2006/relationships/image" Target="../media/image186.png"/><Relationship Id="rId8" Type="http://schemas.openxmlformats.org/officeDocument/2006/relationships/image" Target="../media/image185.png"/></Relationships>
</file>

<file path=ppt/slides/_rels/slide203.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208.png"/><Relationship Id="rId8" Type="http://schemas.openxmlformats.org/officeDocument/2006/relationships/image" Target="../media/image205.png"/></Relationships>
</file>

<file path=ppt/slides/_rels/slide204.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208.png"/><Relationship Id="rId8" Type="http://schemas.openxmlformats.org/officeDocument/2006/relationships/image" Target="../media/image205.png"/></Relationships>
</file>

<file path=ppt/slides/_rels/slide205.xml.rels><?xml version="1.0" encoding="UTF-8" standalone="yes"?><Relationships xmlns="http://schemas.openxmlformats.org/package/2006/relationships"><Relationship Id="rId10"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7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208.png"/><Relationship Id="rId8" Type="http://schemas.openxmlformats.org/officeDocument/2006/relationships/image" Target="../media/image205.png"/></Relationships>
</file>

<file path=ppt/slides/_rels/slide206.xml.rels><?xml version="1.0" encoding="UTF-8" standalone="yes"?><Relationships xmlns="http://schemas.openxmlformats.org/package/2006/relationships"><Relationship Id="rId10" Type="http://schemas.openxmlformats.org/officeDocument/2006/relationships/image" Target="../media/image215.png"/><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216.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07.xml.rels><?xml version="1.0" encoding="UTF-8" standalone="yes"?><Relationships xmlns="http://schemas.openxmlformats.org/package/2006/relationships"><Relationship Id="rId10" Type="http://schemas.openxmlformats.org/officeDocument/2006/relationships/image" Target="../media/image215.png"/><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216.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08.xml.rels><?xml version="1.0" encoding="UTF-8" standalone="yes"?><Relationships xmlns="http://schemas.openxmlformats.org/package/2006/relationships"><Relationship Id="rId10" Type="http://schemas.openxmlformats.org/officeDocument/2006/relationships/image" Target="../media/image215.png"/><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216.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09.xml.rels><?xml version="1.0" encoding="UTF-8" standalone="yes"?><Relationships xmlns="http://schemas.openxmlformats.org/package/2006/relationships"><Relationship Id="rId10" Type="http://schemas.openxmlformats.org/officeDocument/2006/relationships/image" Target="../media/image184.png"/><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1" Type="http://schemas.openxmlformats.org/officeDocument/2006/relationships/image" Target="../media/image200.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185.png"/><Relationship Id="rId14" Type="http://schemas.openxmlformats.org/officeDocument/2006/relationships/image" Target="../media/image204.png"/><Relationship Id="rId17" Type="http://schemas.openxmlformats.org/officeDocument/2006/relationships/image" Target="../media/image175.png"/><Relationship Id="rId16"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181.png"/><Relationship Id="rId7" Type="http://schemas.openxmlformats.org/officeDocument/2006/relationships/image" Target="../media/image166.png"/><Relationship Id="rId8" Type="http://schemas.openxmlformats.org/officeDocument/2006/relationships/image" Target="../media/image174.png"/></Relationships>
</file>

<file path=ppt/slides/_rels/slide211.xml.rels><?xml version="1.0" encoding="UTF-8" standalone="yes"?><Relationships xmlns="http://schemas.openxmlformats.org/package/2006/relationships"><Relationship Id="rId11" Type="http://schemas.openxmlformats.org/officeDocument/2006/relationships/image" Target="../media/image200.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185.png"/><Relationship Id="rId14" Type="http://schemas.openxmlformats.org/officeDocument/2006/relationships/image" Target="../media/image204.png"/><Relationship Id="rId17" Type="http://schemas.openxmlformats.org/officeDocument/2006/relationships/image" Target="../media/image175.png"/><Relationship Id="rId16"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181.png"/><Relationship Id="rId7" Type="http://schemas.openxmlformats.org/officeDocument/2006/relationships/image" Target="../media/image166.png"/><Relationship Id="rId8" Type="http://schemas.openxmlformats.org/officeDocument/2006/relationships/image" Target="../media/image174.png"/></Relationships>
</file>

<file path=ppt/slides/_rels/slide212.xml.rels><?xml version="1.0" encoding="UTF-8" standalone="yes"?><Relationships xmlns="http://schemas.openxmlformats.org/package/2006/relationships"><Relationship Id="rId11" Type="http://schemas.openxmlformats.org/officeDocument/2006/relationships/image" Target="../media/image200.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185.png"/><Relationship Id="rId14" Type="http://schemas.openxmlformats.org/officeDocument/2006/relationships/image" Target="../media/image204.png"/><Relationship Id="rId17" Type="http://schemas.openxmlformats.org/officeDocument/2006/relationships/image" Target="../media/image175.png"/><Relationship Id="rId16"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181.png"/><Relationship Id="rId7" Type="http://schemas.openxmlformats.org/officeDocument/2006/relationships/image" Target="../media/image166.png"/><Relationship Id="rId8" Type="http://schemas.openxmlformats.org/officeDocument/2006/relationships/image" Target="../media/image174.png"/></Relationships>
</file>

<file path=ppt/slides/_rels/slide213.xml.rels><?xml version="1.0" encoding="UTF-8" standalone="yes"?><Relationships xmlns="http://schemas.openxmlformats.org/package/2006/relationships"><Relationship Id="rId11" Type="http://schemas.openxmlformats.org/officeDocument/2006/relationships/image" Target="../media/image200.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185.png"/><Relationship Id="rId14" Type="http://schemas.openxmlformats.org/officeDocument/2006/relationships/image" Target="../media/image204.png"/><Relationship Id="rId17" Type="http://schemas.openxmlformats.org/officeDocument/2006/relationships/image" Target="../media/image175.png"/><Relationship Id="rId16"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181.png"/><Relationship Id="rId7" Type="http://schemas.openxmlformats.org/officeDocument/2006/relationships/image" Target="../media/image166.png"/><Relationship Id="rId8" Type="http://schemas.openxmlformats.org/officeDocument/2006/relationships/image" Target="../media/image174.png"/></Relationships>
</file>

<file path=ppt/slides/_rels/slide214.xml.rels><?xml version="1.0" encoding="UTF-8" standalone="yes"?><Relationships xmlns="http://schemas.openxmlformats.org/package/2006/relationships"><Relationship Id="rId11" Type="http://schemas.openxmlformats.org/officeDocument/2006/relationships/image" Target="../media/image200.png"/><Relationship Id="rId10" Type="http://schemas.openxmlformats.org/officeDocument/2006/relationships/image" Target="../media/image184.png"/><Relationship Id="rId13" Type="http://schemas.openxmlformats.org/officeDocument/2006/relationships/image" Target="../media/image199.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185.png"/><Relationship Id="rId14" Type="http://schemas.openxmlformats.org/officeDocument/2006/relationships/image" Target="../media/image204.png"/><Relationship Id="rId17" Type="http://schemas.openxmlformats.org/officeDocument/2006/relationships/image" Target="../media/image175.png"/><Relationship Id="rId16"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181.png"/><Relationship Id="rId7" Type="http://schemas.openxmlformats.org/officeDocument/2006/relationships/image" Target="../media/image166.png"/><Relationship Id="rId8" Type="http://schemas.openxmlformats.org/officeDocument/2006/relationships/image" Target="../media/image174.png"/></Relationships>
</file>

<file path=ppt/slides/_rels/slide215.xml.rels><?xml version="1.0" encoding="UTF-8" standalone="yes"?><Relationships xmlns="http://schemas.openxmlformats.org/package/2006/relationships"><Relationship Id="rId11" Type="http://schemas.openxmlformats.org/officeDocument/2006/relationships/image" Target="../media/image205.png"/><Relationship Id="rId10" Type="http://schemas.openxmlformats.org/officeDocument/2006/relationships/image" Target="../media/image184.png"/><Relationship Id="rId13" Type="http://schemas.openxmlformats.org/officeDocument/2006/relationships/image" Target="../media/image216.png"/><Relationship Id="rId12"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16.xml.rels><?xml version="1.0" encoding="UTF-8" standalone="yes"?><Relationships xmlns="http://schemas.openxmlformats.org/package/2006/relationships"><Relationship Id="rId11" Type="http://schemas.openxmlformats.org/officeDocument/2006/relationships/image" Target="../media/image205.png"/><Relationship Id="rId10" Type="http://schemas.openxmlformats.org/officeDocument/2006/relationships/image" Target="../media/image184.png"/><Relationship Id="rId13" Type="http://schemas.openxmlformats.org/officeDocument/2006/relationships/image" Target="../media/image216.png"/><Relationship Id="rId12"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17.xml.rels><?xml version="1.0" encoding="UTF-8" standalone="yes"?><Relationships xmlns="http://schemas.openxmlformats.org/package/2006/relationships"><Relationship Id="rId11" Type="http://schemas.openxmlformats.org/officeDocument/2006/relationships/image" Target="../media/image205.png"/><Relationship Id="rId10" Type="http://schemas.openxmlformats.org/officeDocument/2006/relationships/image" Target="../media/image184.png"/><Relationship Id="rId13" Type="http://schemas.openxmlformats.org/officeDocument/2006/relationships/image" Target="../media/image216.png"/><Relationship Id="rId12"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18.xml.rels><?xml version="1.0" encoding="UTF-8" standalone="yes"?><Relationships xmlns="http://schemas.openxmlformats.org/package/2006/relationships"><Relationship Id="rId11" Type="http://schemas.openxmlformats.org/officeDocument/2006/relationships/image" Target="../media/image205.png"/><Relationship Id="rId10" Type="http://schemas.openxmlformats.org/officeDocument/2006/relationships/image" Target="../media/image184.png"/><Relationship Id="rId13" Type="http://schemas.openxmlformats.org/officeDocument/2006/relationships/image" Target="../media/image216.png"/><Relationship Id="rId12"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19.xml.rels><?xml version="1.0" encoding="UTF-8" standalone="yes"?><Relationships xmlns="http://schemas.openxmlformats.org/package/2006/relationships"><Relationship Id="rId11" Type="http://schemas.openxmlformats.org/officeDocument/2006/relationships/image" Target="../media/image205.png"/><Relationship Id="rId10" Type="http://schemas.openxmlformats.org/officeDocument/2006/relationships/image" Target="../media/image184.png"/><Relationship Id="rId13" Type="http://schemas.openxmlformats.org/officeDocument/2006/relationships/image" Target="../media/image216.png"/><Relationship Id="rId12"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0" Type="http://schemas.openxmlformats.org/officeDocument/2006/relationships/image" Target="../media/image184.png"/><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21.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2.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3.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4.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5.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6.xml.rels><?xml version="1.0" encoding="UTF-8" standalone="yes"?><Relationships xmlns="http://schemas.openxmlformats.org/package/2006/relationships"><Relationship Id="rId11" Type="http://schemas.openxmlformats.org/officeDocument/2006/relationships/image" Target="../media/image185.png"/><Relationship Id="rId10" Type="http://schemas.openxmlformats.org/officeDocument/2006/relationships/image" Target="../media/image184.png"/><Relationship Id="rId13" Type="http://schemas.openxmlformats.org/officeDocument/2006/relationships/image" Target="../media/image175.png"/><Relationship Id="rId12"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4" Type="http://schemas.openxmlformats.org/officeDocument/2006/relationships/image" Target="../media/image181.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27.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8.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29.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1" Type="http://schemas.openxmlformats.org/officeDocument/2006/relationships/image" Target="../media/image199.png"/><Relationship Id="rId10" Type="http://schemas.openxmlformats.org/officeDocument/2006/relationships/image" Target="../media/image184.png"/><Relationship Id="rId13" Type="http://schemas.openxmlformats.org/officeDocument/2006/relationships/image" Target="../media/image203.png"/><Relationship Id="rId12"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16.png"/><Relationship Id="rId14" Type="http://schemas.openxmlformats.org/officeDocument/2006/relationships/image" Target="../media/image204.png"/><Relationship Id="rId17" Type="http://schemas.openxmlformats.org/officeDocument/2006/relationships/image" Target="../media/image205.png"/><Relationship Id="rId16" Type="http://schemas.openxmlformats.org/officeDocument/2006/relationships/image" Target="../media/image215.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08.png"/><Relationship Id="rId7" Type="http://schemas.openxmlformats.org/officeDocument/2006/relationships/image" Target="../media/image166.png"/><Relationship Id="rId8" Type="http://schemas.openxmlformats.org/officeDocument/2006/relationships/image" Target="../media/image174.png"/></Relationships>
</file>

<file path=ppt/slides/_rels/slide231.xml.rels><?xml version="1.0" encoding="UTF-8" standalone="yes"?><Relationships xmlns="http://schemas.openxmlformats.org/package/2006/relationships"><Relationship Id="rId10" Type="http://schemas.openxmlformats.org/officeDocument/2006/relationships/image" Target="../media/image184.png"/><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5" Type="http://schemas.openxmlformats.org/officeDocument/2006/relationships/image" Target="../media/image189.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4.png"/></Relationships>
</file>

<file path=ppt/slides/_rels/slide232.xml.rels><?xml version="1.0" encoding="UTF-8" standalone="yes"?><Relationships xmlns="http://schemas.openxmlformats.org/package/2006/relationships"><Relationship Id="rId11" Type="http://schemas.openxmlformats.org/officeDocument/2006/relationships/image" Target="../media/image241.png"/><Relationship Id="rId10" Type="http://schemas.openxmlformats.org/officeDocument/2006/relationships/image" Target="../media/image184.png"/><Relationship Id="rId13" Type="http://schemas.openxmlformats.org/officeDocument/2006/relationships/image" Target="../media/image227.png"/><Relationship Id="rId12" Type="http://schemas.openxmlformats.org/officeDocument/2006/relationships/image" Target="../media/image237.png"/><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90.png"/><Relationship Id="rId4" Type="http://schemas.openxmlformats.org/officeDocument/2006/relationships/image" Target="../media/image170.png"/><Relationship Id="rId9" Type="http://schemas.openxmlformats.org/officeDocument/2006/relationships/image" Target="../media/image169.png"/><Relationship Id="rId15" Type="http://schemas.openxmlformats.org/officeDocument/2006/relationships/image" Target="../media/image226.png"/><Relationship Id="rId14" Type="http://schemas.openxmlformats.org/officeDocument/2006/relationships/image" Target="../media/image235.png"/><Relationship Id="rId17" Type="http://schemas.openxmlformats.org/officeDocument/2006/relationships/image" Target="../media/image225.png"/><Relationship Id="rId16" Type="http://schemas.openxmlformats.org/officeDocument/2006/relationships/image" Target="../media/image228.png"/><Relationship Id="rId5" Type="http://schemas.openxmlformats.org/officeDocument/2006/relationships/image" Target="../media/image189.png"/><Relationship Id="rId6" Type="http://schemas.openxmlformats.org/officeDocument/2006/relationships/image" Target="../media/image171.png"/><Relationship Id="rId18" Type="http://schemas.openxmlformats.org/officeDocument/2006/relationships/image" Target="../media/image224.png"/><Relationship Id="rId7" Type="http://schemas.openxmlformats.org/officeDocument/2006/relationships/image" Target="../media/image166.png"/><Relationship Id="rId8" Type="http://schemas.openxmlformats.org/officeDocument/2006/relationships/image" Target="../media/image17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21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21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0" Type="http://schemas.openxmlformats.org/officeDocument/2006/relationships/image" Target="../media/image229.png"/><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232.png"/><Relationship Id="rId4" Type="http://schemas.openxmlformats.org/officeDocument/2006/relationships/image" Target="../media/image230.png"/><Relationship Id="rId9" Type="http://schemas.openxmlformats.org/officeDocument/2006/relationships/image" Target="../media/image231.png"/><Relationship Id="rId5" Type="http://schemas.openxmlformats.org/officeDocument/2006/relationships/image" Target="../media/image218.png"/><Relationship Id="rId6" Type="http://schemas.openxmlformats.org/officeDocument/2006/relationships/image" Target="../media/image213.png"/><Relationship Id="rId7" Type="http://schemas.openxmlformats.org/officeDocument/2006/relationships/image" Target="../media/image214.png"/><Relationship Id="rId8" Type="http://schemas.openxmlformats.org/officeDocument/2006/relationships/image" Target="../media/image222.png"/></Relationships>
</file>

<file path=ppt/slides/_rels/slide238.xml.rels><?xml version="1.0" encoding="UTF-8" standalone="yes"?><Relationships xmlns="http://schemas.openxmlformats.org/package/2006/relationships"><Relationship Id="rId10"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232.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14.png"/><Relationship Id="rId7" Type="http://schemas.openxmlformats.org/officeDocument/2006/relationships/image" Target="../media/image222.png"/><Relationship Id="rId8" Type="http://schemas.openxmlformats.org/officeDocument/2006/relationships/image" Target="../media/image231.png"/></Relationships>
</file>

<file path=ppt/slides/_rels/slide239.xml.rels><?xml version="1.0" encoding="UTF-8" standalone="yes"?><Relationships xmlns="http://schemas.openxmlformats.org/package/2006/relationships"><Relationship Id="rId10" Type="http://schemas.openxmlformats.org/officeDocument/2006/relationships/image" Target="../media/image229.png"/><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32.png"/><Relationship Id="rId4" Type="http://schemas.openxmlformats.org/officeDocument/2006/relationships/image" Target="../media/image230.png"/><Relationship Id="rId9" Type="http://schemas.openxmlformats.org/officeDocument/2006/relationships/image" Target="../media/image231.png"/><Relationship Id="rId5" Type="http://schemas.openxmlformats.org/officeDocument/2006/relationships/image" Target="../media/image218.png"/><Relationship Id="rId6" Type="http://schemas.openxmlformats.org/officeDocument/2006/relationships/image" Target="../media/image239.png"/><Relationship Id="rId7" Type="http://schemas.openxmlformats.org/officeDocument/2006/relationships/image" Target="../media/image242.png"/><Relationship Id="rId8" Type="http://schemas.openxmlformats.org/officeDocument/2006/relationships/image" Target="../media/image2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0"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1.xml.rels><?xml version="1.0" encoding="UTF-8" standalone="yes"?><Relationships xmlns="http://schemas.openxmlformats.org/package/2006/relationships"><Relationship Id="rId10"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2.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3.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4.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5.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6.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234.png"/><Relationship Id="rId4" Type="http://schemas.openxmlformats.org/officeDocument/2006/relationships/image" Target="../media/image230.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7.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8.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49.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3" Type="http://schemas.openxmlformats.org/officeDocument/2006/relationships/image" Target="../media/image22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14" Type="http://schemas.openxmlformats.org/officeDocument/2006/relationships/image" Target="../media/image230.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3" Type="http://schemas.openxmlformats.org/officeDocument/2006/relationships/image" Target="../media/image230.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51.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3" Type="http://schemas.openxmlformats.org/officeDocument/2006/relationships/image" Target="../media/image24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14" Type="http://schemas.openxmlformats.org/officeDocument/2006/relationships/image" Target="../media/image230.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52.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3" Type="http://schemas.openxmlformats.org/officeDocument/2006/relationships/image" Target="../media/image24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15" Type="http://schemas.openxmlformats.org/officeDocument/2006/relationships/image" Target="../media/image229.png"/><Relationship Id="rId14" Type="http://schemas.openxmlformats.org/officeDocument/2006/relationships/image" Target="../media/image230.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53.xml.rels><?xml version="1.0" encoding="UTF-8" standalone="yes"?><Relationships xmlns="http://schemas.openxmlformats.org/package/2006/relationships"><Relationship Id="rId11" Type="http://schemas.openxmlformats.org/officeDocument/2006/relationships/image" Target="../media/image232.png"/><Relationship Id="rId10" Type="http://schemas.openxmlformats.org/officeDocument/2006/relationships/image" Target="../media/image239.png"/><Relationship Id="rId13" Type="http://schemas.openxmlformats.org/officeDocument/2006/relationships/image" Target="../media/image249.png"/><Relationship Id="rId12"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234.png"/><Relationship Id="rId4" Type="http://schemas.openxmlformats.org/officeDocument/2006/relationships/image" Target="../media/image253.png"/><Relationship Id="rId9" Type="http://schemas.openxmlformats.org/officeDocument/2006/relationships/image" Target="../media/image247.png"/><Relationship Id="rId15" Type="http://schemas.openxmlformats.org/officeDocument/2006/relationships/image" Target="../media/image251.png"/><Relationship Id="rId14" Type="http://schemas.openxmlformats.org/officeDocument/2006/relationships/image" Target="../media/image252.png"/><Relationship Id="rId5" Type="http://schemas.openxmlformats.org/officeDocument/2006/relationships/image" Target="../media/image218.png"/><Relationship Id="rId6" Type="http://schemas.openxmlformats.org/officeDocument/2006/relationships/image" Target="../media/image242.png"/><Relationship Id="rId7" Type="http://schemas.openxmlformats.org/officeDocument/2006/relationships/image" Target="../media/image222.png"/><Relationship Id="rId8" Type="http://schemas.openxmlformats.org/officeDocument/2006/relationships/image" Target="../media/image231.png"/></Relationships>
</file>

<file path=ppt/slides/_rels/slide254.xml.rels><?xml version="1.0" encoding="UTF-8" standalone="yes"?><Relationships xmlns="http://schemas.openxmlformats.org/package/2006/relationships"><Relationship Id="rId10" Type="http://schemas.openxmlformats.org/officeDocument/2006/relationships/image" Target="../media/image252.png"/><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232.png"/><Relationship Id="rId4" Type="http://schemas.openxmlformats.org/officeDocument/2006/relationships/image" Target="../media/image230.png"/><Relationship Id="rId9" Type="http://schemas.openxmlformats.org/officeDocument/2006/relationships/image" Target="../media/image229.png"/><Relationship Id="rId5" Type="http://schemas.openxmlformats.org/officeDocument/2006/relationships/image" Target="../media/image218.png"/><Relationship Id="rId6" Type="http://schemas.openxmlformats.org/officeDocument/2006/relationships/image" Target="../media/image214.png"/><Relationship Id="rId7" Type="http://schemas.openxmlformats.org/officeDocument/2006/relationships/image" Target="../media/image222.png"/><Relationship Id="rId8" Type="http://schemas.openxmlformats.org/officeDocument/2006/relationships/image" Target="../media/image231.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232.png"/><Relationship Id="rId4" Type="http://schemas.openxmlformats.org/officeDocument/2006/relationships/image" Target="../media/image218.png"/><Relationship Id="rId9" Type="http://schemas.openxmlformats.org/officeDocument/2006/relationships/image" Target="../media/image252.png"/><Relationship Id="rId5" Type="http://schemas.openxmlformats.org/officeDocument/2006/relationships/image" Target="../media/image214.png"/><Relationship Id="rId6" Type="http://schemas.openxmlformats.org/officeDocument/2006/relationships/image" Target="../media/image222.png"/><Relationship Id="rId7" Type="http://schemas.openxmlformats.org/officeDocument/2006/relationships/image" Target="../media/image231.png"/><Relationship Id="rId8" Type="http://schemas.openxmlformats.org/officeDocument/2006/relationships/image" Target="../media/image22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25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visualgo.net/e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youtube.com/watch?v=0zcOXN9wdU0" TargetMode="Externa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4.png"/></Relationships>
</file>

<file path=ppt/slides/_rels/slide35.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24.png"/></Relationships>
</file>

<file path=ppt/slides/_rels/slide3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3.png"/></Relationships>
</file>

<file path=ppt/slides/_rels/slide3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34.png"/><Relationship Id="rId7" Type="http://schemas.openxmlformats.org/officeDocument/2006/relationships/image" Target="../media/image22.png"/><Relationship Id="rId8" Type="http://schemas.openxmlformats.org/officeDocument/2006/relationships/image" Target="../media/image3.png"/></Relationships>
</file>

<file path=ppt/slides/_rels/slide3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34.png"/><Relationship Id="rId7" Type="http://schemas.openxmlformats.org/officeDocument/2006/relationships/image" Target="../media/image22.png"/><Relationship Id="rId8" Type="http://schemas.openxmlformats.org/officeDocument/2006/relationships/image" Target="../media/image3.png"/></Relationships>
</file>

<file path=ppt/slides/_rels/slide3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31.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36.png"/><Relationship Id="rId9"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31.png"/><Relationship Id="rId8" Type="http://schemas.openxmlformats.org/officeDocument/2006/relationships/image" Target="../media/image9.png"/></Relationships>
</file>

<file path=ppt/slides/_rels/slide41.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22.png"/><Relationship Id="rId9"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31.png"/><Relationship Id="rId7" Type="http://schemas.openxmlformats.org/officeDocument/2006/relationships/image" Target="../media/image9.png"/><Relationship Id="rId8" Type="http://schemas.openxmlformats.org/officeDocument/2006/relationships/image" Target="../media/image24.png"/></Relationships>
</file>

<file path=ppt/slides/_rels/slide42.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22.png"/><Relationship Id="rId9"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31.png"/><Relationship Id="rId7" Type="http://schemas.openxmlformats.org/officeDocument/2006/relationships/image" Target="../media/image9.png"/><Relationship Id="rId8" Type="http://schemas.openxmlformats.org/officeDocument/2006/relationships/image" Target="../media/image24.png"/></Relationships>
</file>

<file path=ppt/slides/_rels/slide4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22.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29.png"/></Relationships>
</file>

<file path=ppt/slides/_rels/slide4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22.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29.png"/></Relationships>
</file>

<file path=ppt/slides/_rels/slide4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31.png"/><Relationship Id="rId9" Type="http://schemas.openxmlformats.org/officeDocument/2006/relationships/image" Target="../media/image39.png"/><Relationship Id="rId5" Type="http://schemas.openxmlformats.org/officeDocument/2006/relationships/image" Target="../media/image9.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36.png"/></Relationships>
</file>

<file path=ppt/slides/_rels/slide4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9.png"/><Relationship Id="rId5" Type="http://schemas.openxmlformats.org/officeDocument/2006/relationships/image" Target="../media/image9.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36.png"/></Relationships>
</file>

<file path=ppt/slides/_rels/slide47.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9.png"/><Relationship Id="rId9"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6.png"/><Relationship Id="rId8" Type="http://schemas.openxmlformats.org/officeDocument/2006/relationships/image" Target="../media/image39.png"/></Relationships>
</file>

<file path=ppt/slides/_rels/slide48.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10.png"/></Relationships>
</file>

<file path=ppt/slides/_rels/slide4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10.png"/></Relationships>
</file>

<file path=ppt/slides/_rels/slide5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5.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2.png"/></Relationships>
</file>

<file path=ppt/slides/_rels/slide5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2.png"/></Relationships>
</file>

<file path=ppt/slides/_rels/slide5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10.png"/><Relationship Id="rId8" Type="http://schemas.openxmlformats.org/officeDocument/2006/relationships/image" Target="../media/image22.png"/></Relationships>
</file>

<file path=ppt/slides/_rels/slide5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10.png"/><Relationship Id="rId7" Type="http://schemas.openxmlformats.org/officeDocument/2006/relationships/image" Target="../media/image22.png"/><Relationship Id="rId8" Type="http://schemas.openxmlformats.org/officeDocument/2006/relationships/image" Target="../media/image45.png"/></Relationships>
</file>

<file path=ppt/slides/_rels/slide5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22.png"/><Relationship Id="rId8" Type="http://schemas.openxmlformats.org/officeDocument/2006/relationships/image" Target="../media/image45.png"/></Relationships>
</file>

<file path=ppt/slides/_rels/slide5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22.png"/><Relationship Id="rId7" Type="http://schemas.openxmlformats.org/officeDocument/2006/relationships/image" Target="../media/image45.png"/><Relationship Id="rId8" Type="http://schemas.openxmlformats.org/officeDocument/2006/relationships/image" Target="../media/image31.png"/></Relationships>
</file>

<file path=ppt/slides/_rels/slide57.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31.png"/></Relationships>
</file>

<file path=ppt/slides/_rels/slide58.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1.png"/><Relationship Id="rId8" Type="http://schemas.openxmlformats.org/officeDocument/2006/relationships/image" Target="../media/image29.png"/></Relationships>
</file>

<file path=ppt/slides/_rels/slide59.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8.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29.png"/><Relationship Id="rId8" Type="http://schemas.openxmlformats.org/officeDocument/2006/relationships/image" Target="../media/image3.png"/></Relationships>
</file>

<file path=ppt/slides/_rels/slide6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png"/><Relationship Id="rId8" Type="http://schemas.openxmlformats.org/officeDocument/2006/relationships/image" Target="../media/image10.png"/></Relationships>
</file>

<file path=ppt/slides/_rels/slide6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png"/><Relationship Id="rId8" Type="http://schemas.openxmlformats.org/officeDocument/2006/relationships/image" Target="../media/image10.png"/></Relationships>
</file>

<file path=ppt/slides/_rels/slide6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10.png"/></Relationships>
</file>

<file path=ppt/slides/_rels/slide6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42.png"/></Relationships>
</file>

<file path=ppt/slides/_rels/slide65.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22.png"/></Relationships>
</file>

<file path=ppt/slides/_rels/slide6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43.png"/></Relationships>
</file>

<file path=ppt/slides/_rels/slide67.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31.png"/></Relationships>
</file>

<file path=ppt/slides/_rels/slide68.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8.png"/></Relationships>
</file>

<file path=ppt/slides/_rels/slide6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1.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2.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3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5.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0.png"/><Relationship Id="rId4" Type="http://schemas.openxmlformats.org/officeDocument/2006/relationships/image" Target="../media/image52.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8.png"/></Relationships>
</file>

<file path=ppt/slides/_rels/slide7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7.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7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1.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0.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8.png"/></Relationships>
</file>

<file path=ppt/slides/_rels/slide8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0.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0.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4.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5.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6.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8.png"/></Relationships>
</file>

<file path=ppt/slides/_rels/slide87.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29.png"/></Relationships>
</file>

<file path=ppt/slides/_rels/slide88.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61.png"/></Relationships>
</file>

<file path=ppt/slides/_rels/slide89.xml.rels><?xml version="1.0" encoding="UTF-8" standalone="yes"?><Relationships xmlns="http://schemas.openxmlformats.org/package/2006/relationships"><Relationship Id="rId10"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93.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78.png"/><Relationship Id="rId8" Type="http://schemas.openxmlformats.org/officeDocument/2006/relationships/image" Target="../media/image75.png"/></Relationships>
</file>

<file path=ppt/slides/_rels/slide94.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79.png"/><Relationship Id="rId6" Type="http://schemas.openxmlformats.org/officeDocument/2006/relationships/image" Target="../media/image62.png"/><Relationship Id="rId7" Type="http://schemas.openxmlformats.org/officeDocument/2006/relationships/image" Target="../media/image78.png"/><Relationship Id="rId8" Type="http://schemas.openxmlformats.org/officeDocument/2006/relationships/image" Target="../media/image75.png"/></Relationships>
</file>

<file path=ppt/slides/_rels/slide95.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96.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97.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6.png"/><Relationship Id="rId4" Type="http://schemas.openxmlformats.org/officeDocument/2006/relationships/image" Target="../media/image86.png"/><Relationship Id="rId9"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98.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99.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83.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26872" l="0" r="0" t="22028"/>
          <a:stretch/>
        </p:blipFill>
        <p:spPr>
          <a:xfrm>
            <a:off x="0" y="0"/>
            <a:ext cx="12192000" cy="4153359"/>
          </a:xfrm>
          <a:prstGeom prst="rect">
            <a:avLst/>
          </a:prstGeom>
          <a:noFill/>
          <a:ln>
            <a:noFill/>
          </a:ln>
        </p:spPr>
      </p:pic>
      <p:pic>
        <p:nvPicPr>
          <p:cNvPr id="99" name="Google Shape;99;p15"/>
          <p:cNvPicPr preferRelativeResize="0"/>
          <p:nvPr/>
        </p:nvPicPr>
        <p:blipFill rotWithShape="1">
          <a:blip r:embed="rId4">
            <a:alphaModFix/>
          </a:blip>
          <a:srcRect b="0" l="0" r="0" t="0"/>
          <a:stretch/>
        </p:blipFill>
        <p:spPr>
          <a:xfrm>
            <a:off x="0" y="4153359"/>
            <a:ext cx="12192000" cy="462709"/>
          </a:xfrm>
          <a:prstGeom prst="rect">
            <a:avLst/>
          </a:prstGeom>
          <a:noFill/>
          <a:ln>
            <a:noFill/>
          </a:ln>
        </p:spPr>
      </p:pic>
      <p:sp>
        <p:nvSpPr>
          <p:cNvPr id="100" name="Google Shape;100;p15"/>
          <p:cNvSpPr/>
          <p:nvPr/>
        </p:nvSpPr>
        <p:spPr>
          <a:xfrm>
            <a:off x="0" y="1"/>
            <a:ext cx="12192000" cy="4153358"/>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 name="Google Shape;101;p15"/>
          <p:cNvCxnSpPr/>
          <p:nvPr/>
        </p:nvCxnSpPr>
        <p:spPr>
          <a:xfrm>
            <a:off x="3514381" y="4768468"/>
            <a:ext cx="0" cy="1520400"/>
          </a:xfrm>
          <a:prstGeom prst="straightConnector1">
            <a:avLst/>
          </a:prstGeom>
          <a:noFill/>
          <a:ln cap="flat" cmpd="sng" w="9525">
            <a:solidFill>
              <a:srgbClr val="BFBFBF"/>
            </a:solidFill>
            <a:prstDash val="solid"/>
            <a:miter lim="800000"/>
            <a:headEnd len="sm" w="sm" type="none"/>
            <a:tailEnd len="sm" w="sm" type="none"/>
          </a:ln>
        </p:spPr>
      </p:cxnSp>
      <p:sp>
        <p:nvSpPr>
          <p:cNvPr id="102" name="Google Shape;102;p15"/>
          <p:cNvSpPr txBox="1"/>
          <p:nvPr/>
        </p:nvSpPr>
        <p:spPr>
          <a:xfrm>
            <a:off x="3679624" y="4902675"/>
            <a:ext cx="7717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4400">
                <a:solidFill>
                  <a:srgbClr val="32BA6E"/>
                </a:solidFill>
                <a:latin typeface="Mukta"/>
                <a:ea typeface="Mukta"/>
                <a:cs typeface="Mukta"/>
                <a:sym typeface="Mukta"/>
              </a:rPr>
              <a:t>February 13-19</a:t>
            </a:r>
            <a:r>
              <a:rPr b="0" i="0" lang="en-US" sz="4400" u="none" cap="none" strike="noStrike">
                <a:solidFill>
                  <a:srgbClr val="32BA6E"/>
                </a:solidFill>
                <a:latin typeface="Mukta"/>
                <a:ea typeface="Mukta"/>
                <a:cs typeface="Mukta"/>
                <a:sym typeface="Mukta"/>
              </a:rPr>
              <a:t>, 202</a:t>
            </a:r>
            <a:r>
              <a:rPr lang="en-US" sz="4400">
                <a:solidFill>
                  <a:srgbClr val="32BA6E"/>
                </a:solidFill>
                <a:latin typeface="Mukta"/>
                <a:ea typeface="Mukta"/>
                <a:cs typeface="Mukta"/>
                <a:sym typeface="Mukta"/>
              </a:rPr>
              <a:t>4</a:t>
            </a:r>
            <a:endParaRPr b="0" i="0" sz="4400" u="none" cap="none" strike="noStrike">
              <a:solidFill>
                <a:srgbClr val="32BA6E"/>
              </a:solidFill>
              <a:latin typeface="Mukta"/>
              <a:ea typeface="Mukta"/>
              <a:cs typeface="Mukta"/>
              <a:sym typeface="Mukta"/>
            </a:endParaRPr>
          </a:p>
        </p:txBody>
      </p:sp>
      <p:sp>
        <p:nvSpPr>
          <p:cNvPr id="103" name="Google Shape;103;p15"/>
          <p:cNvSpPr txBox="1"/>
          <p:nvPr/>
        </p:nvSpPr>
        <p:spPr>
          <a:xfrm>
            <a:off x="3679625" y="5604825"/>
            <a:ext cx="8074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4"/>
                </a:solidFill>
                <a:latin typeface="Mukta"/>
                <a:ea typeface="Mukta"/>
                <a:cs typeface="Mukta"/>
                <a:sym typeface="Mukta"/>
              </a:rPr>
              <a:t>Container Types, Sorting Algorithms, Binary Search</a:t>
            </a:r>
            <a:endParaRPr b="0" i="0" sz="2800" u="none" cap="none" strike="noStrike">
              <a:solidFill>
                <a:schemeClr val="accent4"/>
              </a:solidFill>
              <a:latin typeface="Mukta"/>
              <a:ea typeface="Mukta"/>
              <a:cs typeface="Mukta"/>
              <a:sym typeface="Mukta"/>
            </a:endParaRPr>
          </a:p>
        </p:txBody>
      </p:sp>
      <p:pic>
        <p:nvPicPr>
          <p:cNvPr id="104" name="Google Shape;104;p15"/>
          <p:cNvPicPr preferRelativeResize="0"/>
          <p:nvPr/>
        </p:nvPicPr>
        <p:blipFill rotWithShape="1">
          <a:blip r:embed="rId5">
            <a:alphaModFix/>
          </a:blip>
          <a:srcRect b="45406" l="0" r="0" t="3269"/>
          <a:stretch/>
        </p:blipFill>
        <p:spPr>
          <a:xfrm>
            <a:off x="0" y="0"/>
            <a:ext cx="12191996" cy="4153349"/>
          </a:xfrm>
          <a:prstGeom prst="rect">
            <a:avLst/>
          </a:prstGeom>
          <a:noFill/>
          <a:ln>
            <a:noFill/>
          </a:ln>
        </p:spPr>
      </p:pic>
      <p:sp>
        <p:nvSpPr>
          <p:cNvPr id="105" name="Google Shape;105;p15"/>
          <p:cNvSpPr txBox="1"/>
          <p:nvPr/>
        </p:nvSpPr>
        <p:spPr>
          <a:xfrm>
            <a:off x="127750" y="4153350"/>
            <a:ext cx="3010200" cy="22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0"/>
              <a:buFont typeface="Arial"/>
              <a:buNone/>
            </a:pPr>
            <a:r>
              <a:rPr b="0" i="0" lang="en-US" sz="16000" u="none" cap="none" strike="noStrike">
                <a:solidFill>
                  <a:srgbClr val="32BA6E"/>
                </a:solidFill>
                <a:latin typeface="Mukta"/>
                <a:ea typeface="Mukta"/>
                <a:cs typeface="Mukta"/>
                <a:sym typeface="Mukta"/>
              </a:rPr>
              <a:t>05</a:t>
            </a:r>
            <a:endParaRPr b="0" i="0" sz="16000" u="none" cap="none" strike="noStrike">
              <a:solidFill>
                <a:srgbClr val="32BA6E"/>
              </a:solidFill>
              <a:latin typeface="Mukta"/>
              <a:ea typeface="Mukta"/>
              <a:cs typeface="Mukta"/>
              <a:sym typeface="Mukt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Font typeface="Mukta"/>
              <a:buChar char="•"/>
            </a:pPr>
            <a:r>
              <a:rPr lang="en-US" sz="2400">
                <a:latin typeface="Mukta"/>
                <a:ea typeface="Mukta"/>
                <a:cs typeface="Mukta"/>
                <a:sym typeface="Mukta"/>
              </a:rPr>
              <a:t>(Asymptotic)</a:t>
            </a:r>
            <a:r>
              <a:rPr i="1" lang="en-US" sz="2400">
                <a:latin typeface="Mukta"/>
                <a:ea typeface="Mukta"/>
                <a:cs typeface="Mukta"/>
                <a:sym typeface="Mukta"/>
              </a:rPr>
              <a:t> </a:t>
            </a:r>
            <a:r>
              <a:rPr lang="en-US" sz="2400">
                <a:latin typeface="Mukta"/>
                <a:ea typeface="Mukta"/>
                <a:cs typeface="Mukta"/>
                <a:sym typeface="Mukta"/>
              </a:rPr>
              <a:t>Complexity and Runtime Analysis, Math Foundations</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Recursion and the Master Theorem</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Container Data Structures and Array-Based Containers</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The Standard Template Library (STL)</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Stacks, Queues, and Priority Queue ADTs</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Ordered Arrays and Related Algorithms</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Set Operations (Union/Intersection) and Union-Find</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Elementary Sorts and Library-Implemented Sorts</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Quicksort and Mergesort</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Heaps and Heapsort</a:t>
            </a:r>
            <a:endParaRPr sz="2400">
              <a:latin typeface="Mukta"/>
              <a:ea typeface="Mukta"/>
              <a:cs typeface="Mukta"/>
              <a:sym typeface="Mukta"/>
            </a:endParaRPr>
          </a:p>
          <a:p>
            <a:pPr indent="-381000" lvl="0" marL="457200" rtl="0" algn="l">
              <a:lnSpc>
                <a:spcPct val="115000"/>
              </a:lnSpc>
              <a:spcBef>
                <a:spcPts val="0"/>
              </a:spcBef>
              <a:spcAft>
                <a:spcPts val="0"/>
              </a:spcAft>
              <a:buSzPts val="2400"/>
              <a:buFont typeface="Mukta"/>
              <a:buChar char="•"/>
            </a:pPr>
            <a:r>
              <a:rPr lang="en-US" sz="2400">
                <a:latin typeface="Mukta"/>
                <a:ea typeface="Mukta"/>
                <a:cs typeface="Mukta"/>
                <a:sym typeface="Mukta"/>
              </a:rPr>
              <a:t>Linear-Time Sorting Algorithms</a:t>
            </a:r>
            <a:endParaRPr b="1" sz="2400">
              <a:latin typeface="Mukta"/>
              <a:ea typeface="Mukta"/>
              <a:cs typeface="Mukta"/>
              <a:sym typeface="Mukta"/>
            </a:endParaRPr>
          </a:p>
          <a:p>
            <a:pPr indent="0" lvl="0" marL="0" rtl="0" algn="l">
              <a:lnSpc>
                <a:spcPct val="100000"/>
              </a:lnSpc>
              <a:spcBef>
                <a:spcPts val="0"/>
              </a:spcBef>
              <a:spcAft>
                <a:spcPts val="0"/>
              </a:spcAft>
              <a:buClr>
                <a:schemeClr val="dk1"/>
              </a:buClr>
              <a:buSzPts val="1100"/>
              <a:buFont typeface="Arial"/>
              <a:buNone/>
            </a:pPr>
            <a:r>
              <a:t/>
            </a:r>
            <a:endParaRPr sz="1800">
              <a:latin typeface="Mukta"/>
              <a:ea typeface="Mukta"/>
              <a:cs typeface="Mukta"/>
              <a:sym typeface="Mukta"/>
            </a:endParaRPr>
          </a:p>
          <a:p>
            <a:pPr indent="0" lvl="0" marL="0" marR="0" rtl="0" algn="l">
              <a:lnSpc>
                <a:spcPct val="100000"/>
              </a:lnSpc>
              <a:spcBef>
                <a:spcPts val="0"/>
              </a:spcBef>
              <a:spcAft>
                <a:spcPts val="0"/>
              </a:spcAft>
              <a:buSzPts val="2800"/>
              <a:buNone/>
            </a:pPr>
            <a:r>
              <a:t/>
            </a:r>
            <a:endParaRPr sz="2400">
              <a:latin typeface="Mukta"/>
              <a:ea typeface="Mukta"/>
              <a:cs typeface="Mukta"/>
              <a:sym typeface="Mukta"/>
            </a:endParaRPr>
          </a:p>
        </p:txBody>
      </p:sp>
      <p:sp>
        <p:nvSpPr>
          <p:cNvPr id="193" name="Google Shape;193;p24"/>
          <p:cNvSpPr txBox="1"/>
          <p:nvPr/>
        </p:nvSpPr>
        <p:spPr>
          <a:xfrm>
            <a:off x="383375" y="224350"/>
            <a:ext cx="116391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Midterm Topics to Review</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1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76" name="Google Shape;1476;p11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77" name="Google Shape;1477;p114"/>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78" name="Google Shape;1478;p114"/>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79" name="Google Shape;1479;p114"/>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80" name="Google Shape;1480;p114"/>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81" name="Google Shape;1481;p114"/>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82" name="Google Shape;1482;p114"/>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83" name="Google Shape;1483;p114"/>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84" name="Google Shape;1484;p114"/>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1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91" name="Google Shape;1491;p11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92" name="Google Shape;1492;p115"/>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93" name="Google Shape;1493;p115"/>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94" name="Google Shape;1494;p115"/>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95" name="Google Shape;1495;p115"/>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96" name="Google Shape;1496;p115"/>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97" name="Google Shape;1497;p115"/>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98" name="Google Shape;1498;p115"/>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99" name="Google Shape;1499;p115"/>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1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06" name="Google Shape;1506;p11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07" name="Google Shape;1507;p116"/>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508" name="Google Shape;1508;p116"/>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509" name="Google Shape;1509;p116"/>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510" name="Google Shape;1510;p116"/>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511" name="Google Shape;1511;p116"/>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512" name="Google Shape;1512;p116"/>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513" name="Google Shape;1513;p116"/>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514" name="Google Shape;1514;p116"/>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1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21" name="Google Shape;1521;p11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22" name="Google Shape;1522;p117"/>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523" name="Google Shape;1523;p117"/>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524" name="Google Shape;1524;p117"/>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525" name="Google Shape;1525;p117"/>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526" name="Google Shape;1526;p117"/>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527" name="Google Shape;1527;p117"/>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528" name="Google Shape;1528;p117"/>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529" name="Google Shape;1529;p117"/>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36" name="Google Shape;1536;p11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37" name="Google Shape;1537;p118"/>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538" name="Google Shape;1538;p118"/>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539" name="Google Shape;1539;p118"/>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540" name="Google Shape;1540;p118"/>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541" name="Google Shape;1541;p118"/>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542" name="Google Shape;1542;p118"/>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543" name="Google Shape;1543;p118"/>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544" name="Google Shape;1544;p118"/>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cxnSp>
        <p:nvCxnSpPr>
          <p:cNvPr id="1545" name="Google Shape;1545;p118"/>
          <p:cNvCxnSpPr>
            <a:stCxn id="1537" idx="2"/>
            <a:endCxn id="1541" idx="2"/>
          </p:cNvCxnSpPr>
          <p:nvPr/>
        </p:nvCxnSpPr>
        <p:spPr>
          <a:xfrm rot="5400000">
            <a:off x="5383250" y="-601025"/>
            <a:ext cx="600" cy="8498700"/>
          </a:xfrm>
          <a:prstGeom prst="curvedConnector3">
            <a:avLst>
              <a:gd fmla="val 196120792" name="adj1"/>
            </a:avLst>
          </a:prstGeom>
          <a:noFill/>
          <a:ln cap="flat" cmpd="sng" w="38100">
            <a:solidFill>
              <a:srgbClr val="000000"/>
            </a:solidFill>
            <a:prstDash val="solid"/>
            <a:round/>
            <a:headEnd len="sm" w="sm" type="none"/>
            <a:tailEnd len="med" w="med" type="triangle"/>
          </a:ln>
        </p:spPr>
      </p:cxnSp>
      <p:sp>
        <p:nvSpPr>
          <p:cNvPr id="1546" name="Google Shape;1546;p118"/>
          <p:cNvSpPr txBox="1"/>
          <p:nvPr/>
        </p:nvSpPr>
        <p:spPr>
          <a:xfrm>
            <a:off x="8653225" y="4881900"/>
            <a:ext cx="3267300" cy="197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find smallest and send to first index, find second smallest and send to second index, etc.</a:t>
            </a:r>
            <a:endParaRPr b="0" i="0" sz="1800" u="none" cap="none" strike="noStrike">
              <a:solidFill>
                <a:srgbClr val="000000"/>
              </a:solidFill>
              <a:latin typeface="Mukta"/>
              <a:ea typeface="Mukta"/>
              <a:cs typeface="Mukta"/>
              <a:sym typeface="Mukt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1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53" name="Google Shape;1553;p11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54" name="Google Shape;1554;p119"/>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555" name="Google Shape;1555;p119"/>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556" name="Google Shape;1556;p119"/>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557" name="Google Shape;1557;p119"/>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558" name="Google Shape;1558;p119"/>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559" name="Google Shape;1559;p119"/>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560" name="Google Shape;1560;p119"/>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561" name="Google Shape;1561;p119"/>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2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68" name="Google Shape;1568;p12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69" name="Google Shape;1569;p120"/>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570" name="Google Shape;1570;p120"/>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571" name="Google Shape;1571;p120"/>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572" name="Google Shape;1572;p120"/>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573" name="Google Shape;1573;p120"/>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574" name="Google Shape;1574;p120"/>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575" name="Google Shape;1575;p120"/>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576" name="Google Shape;1576;p120"/>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1577" name="Google Shape;1577;p120"/>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2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584" name="Google Shape;1584;p12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585" name="Google Shape;1585;p121"/>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586" name="Google Shape;1586;p121"/>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587" name="Google Shape;1587;p121"/>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588" name="Google Shape;1588;p121"/>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589" name="Google Shape;1589;p121"/>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590" name="Google Shape;1590;p121"/>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591" name="Google Shape;1591;p121"/>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592" name="Google Shape;1592;p121"/>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1593" name="Google Shape;1593;p121"/>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2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00" name="Google Shape;1600;p12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01" name="Google Shape;1601;p122"/>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02" name="Google Shape;1602;p122"/>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03" name="Google Shape;1603;p122"/>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04" name="Google Shape;1604;p122"/>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05" name="Google Shape;1605;p122"/>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06" name="Google Shape;1606;p122"/>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07" name="Google Shape;1607;p122"/>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08" name="Google Shape;1608;p122"/>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1609" name="Google Shape;1609;p122"/>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2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16" name="Google Shape;1616;p12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17" name="Google Shape;1617;p123"/>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18" name="Google Shape;1618;p123"/>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19" name="Google Shape;1619;p123"/>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20" name="Google Shape;1620;p123"/>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21" name="Google Shape;1621;p123"/>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22" name="Google Shape;1622;p123"/>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23" name="Google Shape;1623;p123"/>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24" name="Google Shape;1624;p123"/>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Review all your lecture and lab notes! </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Understand how to do all the lab coding exercises and projects!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Check out </a:t>
            </a:r>
            <a:r>
              <a:rPr lang="en-US" u="sng">
                <a:solidFill>
                  <a:schemeClr val="hlink"/>
                </a:solidFill>
                <a:latin typeface="Mukta"/>
                <a:ea typeface="Mukta"/>
                <a:cs typeface="Mukta"/>
                <a:sym typeface="Mukta"/>
                <a:hlinkClick r:id="rId3"/>
              </a:rPr>
              <a:t>Piazza @1137</a:t>
            </a:r>
            <a:r>
              <a:rPr lang="en-US">
                <a:latin typeface="Mukta"/>
                <a:ea typeface="Mukta"/>
                <a:cs typeface="Mukta"/>
                <a:sym typeface="Mukta"/>
              </a:rPr>
              <a:t> for additional (leetcode-style) FRQ practice</a:t>
            </a:r>
            <a:endParaRPr>
              <a:latin typeface="Mukta"/>
              <a:ea typeface="Mukta"/>
              <a:cs typeface="Mukta"/>
              <a:sym typeface="Mukta"/>
            </a:endParaRPr>
          </a:p>
          <a:p>
            <a:pPr indent="-406400" lvl="1" marL="914400" rtl="0" algn="l">
              <a:lnSpc>
                <a:spcPct val="115000"/>
              </a:lnSpc>
              <a:spcBef>
                <a:spcPts val="0"/>
              </a:spcBef>
              <a:spcAft>
                <a:spcPts val="0"/>
              </a:spcAft>
              <a:buSzPts val="2800"/>
              <a:buFont typeface="Mukta"/>
              <a:buChar char="•"/>
            </a:pPr>
            <a:r>
              <a:rPr lang="en-US" sz="2800">
                <a:latin typeface="Mukta"/>
                <a:ea typeface="Mukta"/>
                <a:cs typeface="Mukta"/>
                <a:sym typeface="Mukta"/>
              </a:rPr>
              <a:t>Midterm topics include sorting, binary search, union-find, stacks/queues, linked list, and array</a:t>
            </a:r>
            <a:endParaRPr sz="2800">
              <a:latin typeface="Mukta"/>
              <a:ea typeface="Mukta"/>
              <a:cs typeface="Mukta"/>
              <a:sym typeface="Mukta"/>
            </a:endParaRPr>
          </a:p>
          <a:p>
            <a:pPr indent="-406400" lvl="1" marL="914400" rtl="0" algn="l">
              <a:lnSpc>
                <a:spcPct val="115000"/>
              </a:lnSpc>
              <a:spcBef>
                <a:spcPts val="0"/>
              </a:spcBef>
              <a:spcAft>
                <a:spcPts val="0"/>
              </a:spcAft>
              <a:buSzPts val="2800"/>
              <a:buFont typeface="Mukta"/>
              <a:buChar char="•"/>
            </a:pPr>
            <a:r>
              <a:rPr lang="en-US" sz="2800">
                <a:latin typeface="Mukta"/>
                <a:ea typeface="Mukta"/>
                <a:cs typeface="Mukta"/>
                <a:sym typeface="Mukta"/>
              </a:rPr>
              <a:t>Not required for success, simply a resource that’s available</a:t>
            </a:r>
            <a:endParaRPr sz="2800">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Bring a pencil, eraser, MCard, and an 8.5”x11” note sheet (both sides OK)</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No calculators or other electronic devices</a:t>
            </a:r>
            <a:endParaRPr>
              <a:latin typeface="Mukta"/>
              <a:ea typeface="Mukta"/>
              <a:cs typeface="Mukta"/>
              <a:sym typeface="Mukta"/>
            </a:endParaRPr>
          </a:p>
          <a:p>
            <a:pPr indent="0" lvl="0" marL="0" marR="0" rtl="0" algn="l">
              <a:lnSpc>
                <a:spcPct val="115000"/>
              </a:lnSpc>
              <a:spcBef>
                <a:spcPts val="0"/>
              </a:spcBef>
              <a:spcAft>
                <a:spcPts val="0"/>
              </a:spcAft>
              <a:buSzPts val="2800"/>
              <a:buNone/>
            </a:pPr>
            <a:r>
              <a:t/>
            </a:r>
            <a:endParaRPr>
              <a:latin typeface="Mukta"/>
              <a:ea typeface="Mukta"/>
              <a:cs typeface="Mukta"/>
              <a:sym typeface="Mukta"/>
            </a:endParaRPr>
          </a:p>
        </p:txBody>
      </p:sp>
      <p:sp>
        <p:nvSpPr>
          <p:cNvPr id="200" name="Google Shape;200;p25"/>
          <p:cNvSpPr txBox="1"/>
          <p:nvPr/>
        </p:nvSpPr>
        <p:spPr>
          <a:xfrm>
            <a:off x="383375" y="224350"/>
            <a:ext cx="116391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Mukta"/>
                <a:ea typeface="Mukta"/>
                <a:cs typeface="Mukta"/>
                <a:sym typeface="Mukta"/>
              </a:rPr>
              <a:t>Additional Reminders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2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31" name="Google Shape;1631;p12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32" name="Google Shape;1632;p124"/>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33" name="Google Shape;1633;p124"/>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34" name="Google Shape;1634;p124"/>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35" name="Google Shape;1635;p124"/>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36" name="Google Shape;1636;p124"/>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37" name="Google Shape;1637;p124"/>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38" name="Google Shape;1638;p124"/>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39" name="Google Shape;1639;p124"/>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2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46" name="Google Shape;1646;p12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47" name="Google Shape;1647;p125"/>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48" name="Google Shape;1648;p125"/>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49" name="Google Shape;1649;p125"/>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50" name="Google Shape;1650;p125"/>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51" name="Google Shape;1651;p125"/>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52" name="Google Shape;1652;p125"/>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53" name="Google Shape;1653;p125"/>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54" name="Google Shape;1654;p125"/>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2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61" name="Google Shape;1661;p12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62" name="Google Shape;1662;p126"/>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63" name="Google Shape;1663;p126"/>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64" name="Google Shape;1664;p126"/>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65" name="Google Shape;1665;p126"/>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66" name="Google Shape;1666;p126"/>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67" name="Google Shape;1667;p126"/>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68" name="Google Shape;1668;p126"/>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69" name="Google Shape;1669;p126"/>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2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76" name="Google Shape;1676;p12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77" name="Google Shape;1677;p127"/>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78" name="Google Shape;1678;p127"/>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79" name="Google Shape;1679;p127"/>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80" name="Google Shape;1680;p127"/>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81" name="Google Shape;1681;p127"/>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82" name="Google Shape;1682;p127"/>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83" name="Google Shape;1683;p127"/>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84" name="Google Shape;1684;p127"/>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2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691" name="Google Shape;1691;p12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692" name="Google Shape;1692;p128"/>
          <p:cNvPicPr preferRelativeResize="0"/>
          <p:nvPr/>
        </p:nvPicPr>
        <p:blipFill rotWithShape="1">
          <a:blip r:embed="rId3">
            <a:alphaModFix/>
          </a:blip>
          <a:srcRect b="0" l="0" r="0" t="0"/>
          <a:stretch/>
        </p:blipFill>
        <p:spPr>
          <a:xfrm>
            <a:off x="4675325" y="2231575"/>
            <a:ext cx="1416450" cy="1416450"/>
          </a:xfrm>
          <a:prstGeom prst="rect">
            <a:avLst/>
          </a:prstGeom>
          <a:noFill/>
          <a:ln>
            <a:noFill/>
          </a:ln>
        </p:spPr>
      </p:pic>
      <p:pic>
        <p:nvPicPr>
          <p:cNvPr id="1693" name="Google Shape;1693;p128"/>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1694" name="Google Shape;1694;p128"/>
          <p:cNvPicPr preferRelativeResize="0"/>
          <p:nvPr/>
        </p:nvPicPr>
        <p:blipFill rotWithShape="1">
          <a:blip r:embed="rId5">
            <a:alphaModFix/>
          </a:blip>
          <a:srcRect b="0" l="0" r="0" t="0"/>
          <a:stretch/>
        </p:blipFill>
        <p:spPr>
          <a:xfrm>
            <a:off x="10341125" y="2231575"/>
            <a:ext cx="1416450" cy="1416450"/>
          </a:xfrm>
          <a:prstGeom prst="rect">
            <a:avLst/>
          </a:prstGeom>
          <a:noFill/>
          <a:ln>
            <a:noFill/>
          </a:ln>
        </p:spPr>
      </p:pic>
      <p:pic>
        <p:nvPicPr>
          <p:cNvPr id="1695" name="Google Shape;1695;p128"/>
          <p:cNvPicPr preferRelativeResize="0"/>
          <p:nvPr/>
        </p:nvPicPr>
        <p:blipFill rotWithShape="1">
          <a:blip r:embed="rId6">
            <a:alphaModFix/>
          </a:blip>
          <a:srcRect b="0" l="0" r="0" t="0"/>
          <a:stretch/>
        </p:blipFill>
        <p:spPr>
          <a:xfrm>
            <a:off x="7508225" y="2231575"/>
            <a:ext cx="1416450" cy="1416450"/>
          </a:xfrm>
          <a:prstGeom prst="rect">
            <a:avLst/>
          </a:prstGeom>
          <a:noFill/>
          <a:ln>
            <a:noFill/>
          </a:ln>
        </p:spPr>
      </p:pic>
      <p:pic>
        <p:nvPicPr>
          <p:cNvPr id="1696" name="Google Shape;1696;p128"/>
          <p:cNvPicPr preferRelativeResize="0"/>
          <p:nvPr/>
        </p:nvPicPr>
        <p:blipFill rotWithShape="1">
          <a:blip r:embed="rId7">
            <a:alphaModFix/>
          </a:blip>
          <a:srcRect b="0" l="0" r="0" t="0"/>
          <a:stretch/>
        </p:blipFill>
        <p:spPr>
          <a:xfrm>
            <a:off x="6091775" y="2231575"/>
            <a:ext cx="1416450" cy="1416450"/>
          </a:xfrm>
          <a:prstGeom prst="rect">
            <a:avLst/>
          </a:prstGeom>
          <a:noFill/>
          <a:ln>
            <a:noFill/>
          </a:ln>
        </p:spPr>
      </p:pic>
      <p:pic>
        <p:nvPicPr>
          <p:cNvPr id="1697" name="Google Shape;1697;p128"/>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1698" name="Google Shape;1698;p128"/>
          <p:cNvPicPr preferRelativeResize="0"/>
          <p:nvPr/>
        </p:nvPicPr>
        <p:blipFill rotWithShape="1">
          <a:blip r:embed="rId9">
            <a:alphaModFix/>
          </a:blip>
          <a:srcRect b="0" l="0" r="0" t="0"/>
          <a:stretch/>
        </p:blipFill>
        <p:spPr>
          <a:xfrm>
            <a:off x="425975" y="2231575"/>
            <a:ext cx="1416450" cy="1416450"/>
          </a:xfrm>
          <a:prstGeom prst="rect">
            <a:avLst/>
          </a:prstGeom>
          <a:noFill/>
          <a:ln>
            <a:noFill/>
          </a:ln>
        </p:spPr>
      </p:pic>
      <p:pic>
        <p:nvPicPr>
          <p:cNvPr id="1699" name="Google Shape;1699;p128"/>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cxnSp>
        <p:nvCxnSpPr>
          <p:cNvPr id="1700" name="Google Shape;1700;p128"/>
          <p:cNvCxnSpPr>
            <a:stCxn id="1692" idx="2"/>
            <a:endCxn id="1693" idx="2"/>
          </p:cNvCxnSpPr>
          <p:nvPr/>
        </p:nvCxnSpPr>
        <p:spPr>
          <a:xfrm rot="5400000">
            <a:off x="3966800" y="2231875"/>
            <a:ext cx="600" cy="2832900"/>
          </a:xfrm>
          <a:prstGeom prst="curvedConnector3">
            <a:avLst>
              <a:gd fmla="val 96729125" name="adj1"/>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2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07" name="Google Shape;1707;p12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08" name="Google Shape;1708;p129"/>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09" name="Google Shape;1709;p129"/>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10" name="Google Shape;1710;p129"/>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11" name="Google Shape;1711;p129"/>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12" name="Google Shape;1712;p129"/>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13" name="Google Shape;1713;p129"/>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14" name="Google Shape;1714;p129"/>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15" name="Google Shape;1715;p129"/>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3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22" name="Google Shape;1722;p13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23" name="Google Shape;1723;p130"/>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24" name="Google Shape;1724;p130"/>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25" name="Google Shape;1725;p130"/>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26" name="Google Shape;1726;p130"/>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27" name="Google Shape;1727;p130"/>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28" name="Google Shape;1728;p130"/>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29" name="Google Shape;1729;p130"/>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30" name="Google Shape;1730;p130"/>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3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37" name="Google Shape;1737;p13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38" name="Google Shape;1738;p131"/>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39" name="Google Shape;1739;p131"/>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40" name="Google Shape;1740;p131"/>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41" name="Google Shape;1741;p131"/>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42" name="Google Shape;1742;p131"/>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43" name="Google Shape;1743;p131"/>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44" name="Google Shape;1744;p131"/>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45" name="Google Shape;1745;p131"/>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3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52" name="Google Shape;1752;p13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53" name="Google Shape;1753;p132"/>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54" name="Google Shape;1754;p132"/>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55" name="Google Shape;1755;p132"/>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56" name="Google Shape;1756;p132"/>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57" name="Google Shape;1757;p132"/>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58" name="Google Shape;1758;p132"/>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59" name="Google Shape;1759;p132"/>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60" name="Google Shape;1760;p132"/>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67" name="Google Shape;1767;p13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68" name="Google Shape;1768;p133"/>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69" name="Google Shape;1769;p133"/>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70" name="Google Shape;1770;p133"/>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71" name="Google Shape;1771;p133"/>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72" name="Google Shape;1772;p133"/>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73" name="Google Shape;1773;p133"/>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74" name="Google Shape;1774;p133"/>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75" name="Google Shape;1775;p133"/>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205" name="Shape 205"/>
        <p:cNvGrpSpPr/>
        <p:nvPr/>
      </p:nvGrpSpPr>
      <p:grpSpPr>
        <a:xfrm>
          <a:off x="0" y="0"/>
          <a:ext cx="0" cy="0"/>
          <a:chOff x="0" y="0"/>
          <a:chExt cx="0" cy="0"/>
        </a:xfrm>
      </p:grpSpPr>
      <p:sp>
        <p:nvSpPr>
          <p:cNvPr id="206" name="Google Shape;206;p26"/>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Types of Containers</a:t>
            </a:r>
            <a:endParaRPr sz="6000">
              <a:solidFill>
                <a:srgbClr val="FFFFFF"/>
              </a:solidFill>
              <a:latin typeface="Mukta"/>
              <a:ea typeface="Mukta"/>
              <a:cs typeface="Mukta"/>
              <a:sym typeface="Mukt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3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82" name="Google Shape;1782;p13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83" name="Google Shape;1783;p134"/>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84" name="Google Shape;1784;p134"/>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785" name="Google Shape;1785;p134"/>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786" name="Google Shape;1786;p134"/>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787" name="Google Shape;1787;p134"/>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788" name="Google Shape;1788;p134"/>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789" name="Google Shape;1789;p134"/>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790" name="Google Shape;1790;p134"/>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3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797" name="Google Shape;1797;p13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798" name="Google Shape;1798;p135"/>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799" name="Google Shape;1799;p135"/>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00" name="Google Shape;1800;p135"/>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01" name="Google Shape;1801;p135"/>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802" name="Google Shape;1802;p135"/>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03" name="Google Shape;1803;p135"/>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04" name="Google Shape;1804;p135"/>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05" name="Google Shape;1805;p135"/>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3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12" name="Google Shape;1812;p13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13" name="Google Shape;1813;p136"/>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14" name="Google Shape;1814;p136"/>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15" name="Google Shape;1815;p136"/>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16" name="Google Shape;1816;p136"/>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817" name="Google Shape;1817;p136"/>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18" name="Google Shape;1818;p136"/>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19" name="Google Shape;1819;p136"/>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20" name="Google Shape;1820;p136"/>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3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27" name="Google Shape;1827;p13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28" name="Google Shape;1828;p137"/>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29" name="Google Shape;1829;p137"/>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30" name="Google Shape;1830;p137"/>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31" name="Google Shape;1831;p137"/>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1832" name="Google Shape;1832;p137"/>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33" name="Google Shape;1833;p137"/>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34" name="Google Shape;1834;p137"/>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35" name="Google Shape;1835;p137"/>
          <p:cNvPicPr preferRelativeResize="0"/>
          <p:nvPr/>
        </p:nvPicPr>
        <p:blipFill rotWithShape="1">
          <a:blip r:embed="rId10">
            <a:alphaModFix/>
          </a:blip>
          <a:srcRect b="0" l="0" r="0" t="0"/>
          <a:stretch/>
        </p:blipFill>
        <p:spPr>
          <a:xfrm>
            <a:off x="4675325" y="2231575"/>
            <a:ext cx="1416450" cy="1416450"/>
          </a:xfrm>
          <a:prstGeom prst="rect">
            <a:avLst/>
          </a:prstGeom>
          <a:noFill/>
          <a:ln>
            <a:noFill/>
          </a:ln>
        </p:spPr>
      </p:pic>
      <p:cxnSp>
        <p:nvCxnSpPr>
          <p:cNvPr id="1836" name="Google Shape;1836;p137"/>
          <p:cNvCxnSpPr>
            <a:endCxn id="1831" idx="2"/>
          </p:cNvCxnSpPr>
          <p:nvPr/>
        </p:nvCxnSpPr>
        <p:spPr>
          <a:xfrm flipH="1">
            <a:off x="3967100" y="3647425"/>
            <a:ext cx="1416300" cy="600"/>
          </a:xfrm>
          <a:prstGeom prst="curvedConnector4">
            <a:avLst>
              <a:gd fmla="val 5160" name="adj1"/>
              <a:gd fmla="val 82629125" name="adj2"/>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3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43" name="Google Shape;1843;p13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44" name="Google Shape;1844;p138"/>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45" name="Google Shape;1845;p138"/>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46" name="Google Shape;1846;p138"/>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47" name="Google Shape;1847;p138"/>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848" name="Google Shape;1848;p138"/>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49" name="Google Shape;1849;p138"/>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50" name="Google Shape;1850;p138"/>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51" name="Google Shape;1851;p138"/>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3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58" name="Google Shape;1858;p13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59" name="Google Shape;1859;p139"/>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60" name="Google Shape;1860;p139"/>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61" name="Google Shape;1861;p139"/>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62" name="Google Shape;1862;p139"/>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863" name="Google Shape;1863;p139"/>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64" name="Google Shape;1864;p139"/>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65" name="Google Shape;1865;p139"/>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66" name="Google Shape;1866;p139"/>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4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73" name="Google Shape;1873;p14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74" name="Google Shape;1874;p140"/>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75" name="Google Shape;1875;p140"/>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76" name="Google Shape;1876;p140"/>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77" name="Google Shape;1877;p140"/>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878" name="Google Shape;1878;p140"/>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79" name="Google Shape;1879;p140"/>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80" name="Google Shape;1880;p140"/>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81" name="Google Shape;1881;p140"/>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4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888" name="Google Shape;1888;p14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889" name="Google Shape;1889;p141"/>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890" name="Google Shape;1890;p141"/>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891" name="Google Shape;1891;p141"/>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892" name="Google Shape;1892;p141"/>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893" name="Google Shape;1893;p141"/>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894" name="Google Shape;1894;p141"/>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895" name="Google Shape;1895;p141"/>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896" name="Google Shape;1896;p141"/>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4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03" name="Google Shape;1903;p14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04" name="Google Shape;1904;p142"/>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05" name="Google Shape;1905;p142"/>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06" name="Google Shape;1906;p142"/>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07" name="Google Shape;1907;p142"/>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08" name="Google Shape;1908;p142"/>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09" name="Google Shape;1909;p142"/>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10" name="Google Shape;1910;p142"/>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11" name="Google Shape;1911;p142"/>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4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18" name="Google Shape;1918;p14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19" name="Google Shape;1919;p143"/>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20" name="Google Shape;1920;p143"/>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21" name="Google Shape;1921;p143"/>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22" name="Google Shape;1922;p143"/>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23" name="Google Shape;1923;p143"/>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24" name="Google Shape;1924;p143"/>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25" name="Google Shape;1925;p143"/>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26" name="Google Shape;1926;p143"/>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Searchable</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containers that support </a:t>
            </a:r>
            <a:r>
              <a:rPr lang="en-US">
                <a:latin typeface="Consolas"/>
                <a:ea typeface="Consolas"/>
                <a:cs typeface="Consolas"/>
                <a:sym typeface="Consolas"/>
              </a:rPr>
              <a:t>find()</a:t>
            </a:r>
            <a:endParaRPr>
              <a:latin typeface="Consolas"/>
              <a:ea typeface="Consolas"/>
              <a:cs typeface="Consolas"/>
              <a:sym typeface="Consolas"/>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searchable</a:t>
            </a:r>
            <a:r>
              <a:rPr lang="en-US">
                <a:latin typeface="Mukta"/>
                <a:ea typeface="Mukta"/>
                <a:cs typeface="Mukta"/>
                <a:sym typeface="Mukta"/>
              </a:rPr>
              <a:t>: vector, deque, list; </a:t>
            </a:r>
            <a:r>
              <a:rPr lang="en-US" u="sng">
                <a:latin typeface="Mukta"/>
                <a:ea typeface="Mukta"/>
                <a:cs typeface="Mukta"/>
                <a:sym typeface="Mukta"/>
              </a:rPr>
              <a:t>not searchable</a:t>
            </a:r>
            <a:r>
              <a:rPr lang="en-US">
                <a:latin typeface="Mukta"/>
                <a:ea typeface="Mukta"/>
                <a:cs typeface="Mukta"/>
                <a:sym typeface="Mukta"/>
              </a:rPr>
              <a:t>: stack, queue</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Sequential</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allows iteration over elements in some order</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sequential</a:t>
            </a:r>
            <a:r>
              <a:rPr lang="en-US">
                <a:latin typeface="Mukta"/>
                <a:ea typeface="Mukta"/>
                <a:cs typeface="Mukta"/>
                <a:sym typeface="Mukta"/>
              </a:rPr>
              <a:t>: vector, deque, list; </a:t>
            </a:r>
            <a:r>
              <a:rPr lang="en-US" u="sng">
                <a:latin typeface="Mukta"/>
                <a:ea typeface="Mukta"/>
                <a:cs typeface="Mukta"/>
                <a:sym typeface="Mukta"/>
              </a:rPr>
              <a:t>not sequential</a:t>
            </a:r>
            <a:r>
              <a:rPr lang="en-US">
                <a:latin typeface="Mukta"/>
                <a:ea typeface="Mukta"/>
                <a:cs typeface="Mukta"/>
                <a:sym typeface="Mukta"/>
              </a:rPr>
              <a:t>: stack, queue</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13" name="Google Shape;213;p2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pic>
        <p:nvPicPr>
          <p:cNvPr id="214" name="Google Shape;214;p27"/>
          <p:cNvPicPr preferRelativeResize="0"/>
          <p:nvPr/>
        </p:nvPicPr>
        <p:blipFill rotWithShape="1">
          <a:blip r:embed="rId3">
            <a:alphaModFix/>
          </a:blip>
          <a:srcRect b="17406" l="0" r="0" t="41859"/>
          <a:stretch/>
        </p:blipFill>
        <p:spPr>
          <a:xfrm>
            <a:off x="778625" y="4811175"/>
            <a:ext cx="11119650" cy="175900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4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33" name="Google Shape;1933;p14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34" name="Google Shape;1934;p144"/>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35" name="Google Shape;1935;p144"/>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36" name="Google Shape;1936;p144"/>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37" name="Google Shape;1937;p144"/>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38" name="Google Shape;1938;p144"/>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39" name="Google Shape;1939;p144"/>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40" name="Google Shape;1940;p144"/>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41" name="Google Shape;1941;p144"/>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4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48" name="Google Shape;1948;p14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49" name="Google Shape;1949;p145"/>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50" name="Google Shape;1950;p145"/>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51" name="Google Shape;1951;p145"/>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52" name="Google Shape;1952;p145"/>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53" name="Google Shape;1953;p145"/>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54" name="Google Shape;1954;p145"/>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55" name="Google Shape;1955;p145"/>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56" name="Google Shape;1956;p145"/>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4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63" name="Google Shape;1963;p14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64" name="Google Shape;1964;p146"/>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65" name="Google Shape;1965;p146"/>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66" name="Google Shape;1966;p146"/>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67" name="Google Shape;1967;p146"/>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68" name="Google Shape;1968;p146"/>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69" name="Google Shape;1969;p146"/>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70" name="Google Shape;1970;p146"/>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71" name="Google Shape;1971;p146"/>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4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78" name="Google Shape;1978;p14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79" name="Google Shape;1979;p147"/>
          <p:cNvPicPr preferRelativeResize="0"/>
          <p:nvPr/>
        </p:nvPicPr>
        <p:blipFill rotWithShape="1">
          <a:blip r:embed="rId3">
            <a:alphaModFix/>
          </a:blip>
          <a:srcRect b="0" l="0" r="0" t="0"/>
          <a:stretch/>
        </p:blipFill>
        <p:spPr>
          <a:xfrm>
            <a:off x="10341125" y="2231575"/>
            <a:ext cx="1416450" cy="1416450"/>
          </a:xfrm>
          <a:prstGeom prst="rect">
            <a:avLst/>
          </a:prstGeom>
          <a:noFill/>
          <a:ln>
            <a:noFill/>
          </a:ln>
        </p:spPr>
      </p:pic>
      <p:pic>
        <p:nvPicPr>
          <p:cNvPr id="1980" name="Google Shape;1980;p147"/>
          <p:cNvPicPr preferRelativeResize="0"/>
          <p:nvPr/>
        </p:nvPicPr>
        <p:blipFill rotWithShape="1">
          <a:blip r:embed="rId4">
            <a:alphaModFix/>
          </a:blip>
          <a:srcRect b="0" l="0" r="0" t="0"/>
          <a:stretch/>
        </p:blipFill>
        <p:spPr>
          <a:xfrm>
            <a:off x="7508225" y="2231575"/>
            <a:ext cx="1416450" cy="1416450"/>
          </a:xfrm>
          <a:prstGeom prst="rect">
            <a:avLst/>
          </a:prstGeom>
          <a:noFill/>
          <a:ln>
            <a:noFill/>
          </a:ln>
        </p:spPr>
      </p:pic>
      <p:pic>
        <p:nvPicPr>
          <p:cNvPr id="1981" name="Google Shape;1981;p147"/>
          <p:cNvPicPr preferRelativeResize="0"/>
          <p:nvPr/>
        </p:nvPicPr>
        <p:blipFill rotWithShape="1">
          <a:blip r:embed="rId5">
            <a:alphaModFix/>
          </a:blip>
          <a:srcRect b="0" l="0" r="0" t="0"/>
          <a:stretch/>
        </p:blipFill>
        <p:spPr>
          <a:xfrm>
            <a:off x="6091775" y="2231575"/>
            <a:ext cx="1416450" cy="1416450"/>
          </a:xfrm>
          <a:prstGeom prst="rect">
            <a:avLst/>
          </a:prstGeom>
          <a:noFill/>
          <a:ln>
            <a:noFill/>
          </a:ln>
        </p:spPr>
      </p:pic>
      <p:pic>
        <p:nvPicPr>
          <p:cNvPr id="1982" name="Google Shape;1982;p147"/>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1983" name="Google Shape;1983;p147"/>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984" name="Google Shape;1984;p147"/>
          <p:cNvPicPr preferRelativeResize="0"/>
          <p:nvPr/>
        </p:nvPicPr>
        <p:blipFill rotWithShape="1">
          <a:blip r:embed="rId8">
            <a:alphaModFix/>
          </a:blip>
          <a:srcRect b="0" l="0" r="0" t="0"/>
          <a:stretch/>
        </p:blipFill>
        <p:spPr>
          <a:xfrm>
            <a:off x="8924675" y="2231575"/>
            <a:ext cx="1416450" cy="1416450"/>
          </a:xfrm>
          <a:prstGeom prst="rect">
            <a:avLst/>
          </a:prstGeom>
          <a:noFill/>
          <a:ln>
            <a:noFill/>
          </a:ln>
        </p:spPr>
      </p:pic>
      <p:pic>
        <p:nvPicPr>
          <p:cNvPr id="1985" name="Google Shape;1985;p147"/>
          <p:cNvPicPr preferRelativeResize="0"/>
          <p:nvPr/>
        </p:nvPicPr>
        <p:blipFill rotWithShape="1">
          <a:blip r:embed="rId9">
            <a:alphaModFix/>
          </a:blip>
          <a:srcRect b="0" l="0" r="0" t="0"/>
          <a:stretch/>
        </p:blipFill>
        <p:spPr>
          <a:xfrm>
            <a:off x="1842425" y="2231575"/>
            <a:ext cx="1416450" cy="1416450"/>
          </a:xfrm>
          <a:prstGeom prst="rect">
            <a:avLst/>
          </a:prstGeom>
          <a:noFill/>
          <a:ln>
            <a:noFill/>
          </a:ln>
        </p:spPr>
      </p:pic>
      <p:pic>
        <p:nvPicPr>
          <p:cNvPr id="1986" name="Google Shape;1986;p147"/>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cxnSp>
        <p:nvCxnSpPr>
          <p:cNvPr id="1987" name="Google Shape;1987;p147"/>
          <p:cNvCxnSpPr>
            <a:stCxn id="1979" idx="2"/>
            <a:endCxn id="1982" idx="2"/>
          </p:cNvCxnSpPr>
          <p:nvPr/>
        </p:nvCxnSpPr>
        <p:spPr>
          <a:xfrm rot="5400000">
            <a:off x="8216150" y="815425"/>
            <a:ext cx="600" cy="5665800"/>
          </a:xfrm>
          <a:prstGeom prst="curvedConnector3">
            <a:avLst>
              <a:gd fmla="val 108558292" name="adj1"/>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4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994" name="Google Shape;1994;p14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995" name="Google Shape;1995;p148"/>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1996" name="Google Shape;1996;p148"/>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1997" name="Google Shape;1997;p148"/>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1998" name="Google Shape;1998;p148"/>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1999" name="Google Shape;1999;p148"/>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00" name="Google Shape;2000;p148"/>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01" name="Google Shape;2001;p148"/>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02" name="Google Shape;2002;p148"/>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4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09" name="Google Shape;2009;p14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10" name="Google Shape;2010;p149"/>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11" name="Google Shape;2011;p149"/>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12" name="Google Shape;2012;p149"/>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13" name="Google Shape;2013;p149"/>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14" name="Google Shape;2014;p149"/>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15" name="Google Shape;2015;p149"/>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16" name="Google Shape;2016;p149"/>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17" name="Google Shape;2017;p149"/>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5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24" name="Google Shape;2024;p15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25" name="Google Shape;2025;p150"/>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26" name="Google Shape;2026;p150"/>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27" name="Google Shape;2027;p150"/>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28" name="Google Shape;2028;p150"/>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29" name="Google Shape;2029;p150"/>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30" name="Google Shape;2030;p150"/>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31" name="Google Shape;2031;p150"/>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32" name="Google Shape;2032;p150"/>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5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39" name="Google Shape;2039;p15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40" name="Google Shape;2040;p151"/>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41" name="Google Shape;2041;p151"/>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42" name="Google Shape;2042;p151"/>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43" name="Google Shape;2043;p151"/>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44" name="Google Shape;2044;p151"/>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45" name="Google Shape;2045;p151"/>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46" name="Google Shape;2046;p151"/>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47" name="Google Shape;2047;p151"/>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5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54" name="Google Shape;2054;p15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55" name="Google Shape;2055;p152"/>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56" name="Google Shape;2056;p152"/>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57" name="Google Shape;2057;p152"/>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58" name="Google Shape;2058;p152"/>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59" name="Google Shape;2059;p152"/>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60" name="Google Shape;2060;p152"/>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61" name="Google Shape;2061;p152"/>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62" name="Google Shape;2062;p152"/>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5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69" name="Google Shape;2069;p15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70" name="Google Shape;2070;p153"/>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71" name="Google Shape;2071;p153"/>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72" name="Google Shape;2072;p153"/>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73" name="Google Shape;2073;p153"/>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74" name="Google Shape;2074;p153"/>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75" name="Google Shape;2075;p153"/>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76" name="Google Shape;2076;p153"/>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77" name="Google Shape;2077;p153"/>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idx="4294967295" type="body"/>
          </p:nvPr>
        </p:nvSpPr>
        <p:spPr>
          <a:xfrm>
            <a:off x="425975" y="1271875"/>
            <a:ext cx="110769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Sorted</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elements are stored in some pre-defined order based on a sorting criteria</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does not support </a:t>
            </a:r>
            <a:r>
              <a:rPr lang="en-US">
                <a:latin typeface="Consolas"/>
                <a:ea typeface="Consolas"/>
                <a:cs typeface="Consolas"/>
                <a:sym typeface="Consolas"/>
              </a:rPr>
              <a:t>insert()</a:t>
            </a:r>
            <a:r>
              <a:rPr lang="en-US">
                <a:latin typeface="Mukta"/>
                <a:ea typeface="Mukta"/>
                <a:cs typeface="Mukta"/>
                <a:sym typeface="Mukta"/>
              </a:rPr>
              <a:t> in any location</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convenient if you want to search the container</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u="sng">
                <a:latin typeface="Mukta"/>
                <a:ea typeface="Mukta"/>
                <a:cs typeface="Mukta"/>
                <a:sym typeface="Mukta"/>
              </a:rPr>
              <a:t>examples</a:t>
            </a:r>
            <a:r>
              <a:rPr lang="en-US">
                <a:latin typeface="Mukta"/>
                <a:ea typeface="Mukta"/>
                <a:cs typeface="Mukta"/>
                <a:sym typeface="Mukta"/>
              </a:rPr>
              <a:t>: map, set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Ordered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maintains current order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supports </a:t>
            </a:r>
            <a:r>
              <a:rPr lang="en-US">
                <a:latin typeface="Consolas"/>
                <a:ea typeface="Consolas"/>
                <a:cs typeface="Consolas"/>
                <a:sym typeface="Consolas"/>
              </a:rPr>
              <a:t>insert()</a:t>
            </a:r>
            <a:r>
              <a:rPr lang="en-US">
                <a:latin typeface="Mukta"/>
                <a:ea typeface="Mukta"/>
                <a:cs typeface="Mukta"/>
                <a:sym typeface="Mukta"/>
              </a:rPr>
              <a:t> at any location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insertion and deletion do not disrupt the relative ordering of other elements in the container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u="sng">
                <a:latin typeface="Mukta"/>
                <a:ea typeface="Mukta"/>
                <a:cs typeface="Mukta"/>
                <a:sym typeface="Mukta"/>
              </a:rPr>
              <a:t>examples</a:t>
            </a:r>
            <a:r>
              <a:rPr lang="en-US">
                <a:latin typeface="Mukta"/>
                <a:ea typeface="Mukta"/>
                <a:cs typeface="Mukta"/>
                <a:sym typeface="Mukta"/>
              </a:rPr>
              <a:t>: vector, deque, list</a:t>
            </a:r>
            <a:endParaRPr>
              <a:latin typeface="Mukta"/>
              <a:ea typeface="Mukta"/>
              <a:cs typeface="Mukta"/>
              <a:sym typeface="Mukta"/>
            </a:endParaRPr>
          </a:p>
        </p:txBody>
      </p:sp>
      <p:sp>
        <p:nvSpPr>
          <p:cNvPr id="221" name="Google Shape;221;p2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5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084" name="Google Shape;2084;p15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085" name="Google Shape;2085;p154"/>
          <p:cNvPicPr preferRelativeResize="0"/>
          <p:nvPr/>
        </p:nvPicPr>
        <p:blipFill rotWithShape="1">
          <a:blip r:embed="rId3">
            <a:alphaModFix/>
          </a:blip>
          <a:srcRect b="0" l="0" r="0" t="0"/>
          <a:stretch/>
        </p:blipFill>
        <p:spPr>
          <a:xfrm>
            <a:off x="7508225" y="2231575"/>
            <a:ext cx="1416450" cy="1416450"/>
          </a:xfrm>
          <a:prstGeom prst="rect">
            <a:avLst/>
          </a:prstGeom>
          <a:noFill/>
          <a:ln>
            <a:noFill/>
          </a:ln>
        </p:spPr>
      </p:pic>
      <p:pic>
        <p:nvPicPr>
          <p:cNvPr id="2086" name="Google Shape;2086;p154"/>
          <p:cNvPicPr preferRelativeResize="0"/>
          <p:nvPr/>
        </p:nvPicPr>
        <p:blipFill rotWithShape="1">
          <a:blip r:embed="rId4">
            <a:alphaModFix/>
          </a:blip>
          <a:srcRect b="0" l="0" r="0" t="0"/>
          <a:stretch/>
        </p:blipFill>
        <p:spPr>
          <a:xfrm>
            <a:off x="6091775" y="2231575"/>
            <a:ext cx="1416450" cy="1416450"/>
          </a:xfrm>
          <a:prstGeom prst="rect">
            <a:avLst/>
          </a:prstGeom>
          <a:noFill/>
          <a:ln>
            <a:noFill/>
          </a:ln>
        </p:spPr>
      </p:pic>
      <p:pic>
        <p:nvPicPr>
          <p:cNvPr id="2087" name="Google Shape;2087;p154"/>
          <p:cNvPicPr preferRelativeResize="0"/>
          <p:nvPr/>
        </p:nvPicPr>
        <p:blipFill rotWithShape="1">
          <a:blip r:embed="rId5">
            <a:alphaModFix/>
          </a:blip>
          <a:srcRect b="0" l="0" r="0" t="0"/>
          <a:stretch/>
        </p:blipFill>
        <p:spPr>
          <a:xfrm>
            <a:off x="425975" y="2231575"/>
            <a:ext cx="1416450" cy="1416450"/>
          </a:xfrm>
          <a:prstGeom prst="rect">
            <a:avLst/>
          </a:prstGeom>
          <a:noFill/>
          <a:ln>
            <a:noFill/>
          </a:ln>
        </p:spPr>
      </p:pic>
      <p:pic>
        <p:nvPicPr>
          <p:cNvPr id="2088" name="Google Shape;2088;p154"/>
          <p:cNvPicPr preferRelativeResize="0"/>
          <p:nvPr/>
        </p:nvPicPr>
        <p:blipFill rotWithShape="1">
          <a:blip r:embed="rId6">
            <a:alphaModFix/>
          </a:blip>
          <a:srcRect b="0" l="0" r="0" t="0"/>
          <a:stretch/>
        </p:blipFill>
        <p:spPr>
          <a:xfrm>
            <a:off x="8924675" y="2231575"/>
            <a:ext cx="1416450" cy="1416450"/>
          </a:xfrm>
          <a:prstGeom prst="rect">
            <a:avLst/>
          </a:prstGeom>
          <a:noFill/>
          <a:ln>
            <a:noFill/>
          </a:ln>
        </p:spPr>
      </p:pic>
      <p:pic>
        <p:nvPicPr>
          <p:cNvPr id="2089" name="Google Shape;2089;p154"/>
          <p:cNvPicPr preferRelativeResize="0"/>
          <p:nvPr/>
        </p:nvPicPr>
        <p:blipFill rotWithShape="1">
          <a:blip r:embed="rId7">
            <a:alphaModFix/>
          </a:blip>
          <a:srcRect b="0" l="0" r="0" t="0"/>
          <a:stretch/>
        </p:blipFill>
        <p:spPr>
          <a:xfrm>
            <a:off x="1842425" y="2231575"/>
            <a:ext cx="1416450" cy="1416450"/>
          </a:xfrm>
          <a:prstGeom prst="rect">
            <a:avLst/>
          </a:prstGeom>
          <a:noFill/>
          <a:ln>
            <a:noFill/>
          </a:ln>
        </p:spPr>
      </p:pic>
      <p:pic>
        <p:nvPicPr>
          <p:cNvPr id="2090" name="Google Shape;2090;p154"/>
          <p:cNvPicPr preferRelativeResize="0"/>
          <p:nvPr/>
        </p:nvPicPr>
        <p:blipFill rotWithShape="1">
          <a:blip r:embed="rId8">
            <a:alphaModFix/>
          </a:blip>
          <a:srcRect b="0" l="0" r="0" t="0"/>
          <a:stretch/>
        </p:blipFill>
        <p:spPr>
          <a:xfrm>
            <a:off x="3258875" y="2231575"/>
            <a:ext cx="1416450" cy="1416450"/>
          </a:xfrm>
          <a:prstGeom prst="rect">
            <a:avLst/>
          </a:prstGeom>
          <a:noFill/>
          <a:ln>
            <a:noFill/>
          </a:ln>
        </p:spPr>
      </p:pic>
      <p:pic>
        <p:nvPicPr>
          <p:cNvPr id="2091" name="Google Shape;2091;p154"/>
          <p:cNvPicPr preferRelativeResize="0"/>
          <p:nvPr/>
        </p:nvPicPr>
        <p:blipFill rotWithShape="1">
          <a:blip r:embed="rId9">
            <a:alphaModFix/>
          </a:blip>
          <a:srcRect b="0" l="0" r="0" t="0"/>
          <a:stretch/>
        </p:blipFill>
        <p:spPr>
          <a:xfrm>
            <a:off x="4675325" y="2231575"/>
            <a:ext cx="1416450" cy="1416450"/>
          </a:xfrm>
          <a:prstGeom prst="rect">
            <a:avLst/>
          </a:prstGeom>
          <a:noFill/>
          <a:ln>
            <a:noFill/>
          </a:ln>
        </p:spPr>
      </p:pic>
      <p:pic>
        <p:nvPicPr>
          <p:cNvPr id="2092" name="Google Shape;2092;p154"/>
          <p:cNvPicPr preferRelativeResize="0"/>
          <p:nvPr/>
        </p:nvPicPr>
        <p:blipFill rotWithShape="1">
          <a:blip r:embed="rId10">
            <a:alphaModFix/>
          </a:blip>
          <a:srcRect b="0" l="0" r="0" t="0"/>
          <a:stretch/>
        </p:blipFill>
        <p:spPr>
          <a:xfrm>
            <a:off x="10341125" y="2231575"/>
            <a:ext cx="1416450" cy="1416450"/>
          </a:xfrm>
          <a:prstGeom prst="rect">
            <a:avLst/>
          </a:prstGeom>
          <a:noFill/>
          <a:ln>
            <a:noFill/>
          </a:ln>
        </p:spPr>
      </p:pic>
      <p:cxnSp>
        <p:nvCxnSpPr>
          <p:cNvPr id="2093" name="Google Shape;2093;p154"/>
          <p:cNvCxnSpPr/>
          <p:nvPr/>
        </p:nvCxnSpPr>
        <p:spPr>
          <a:xfrm flipH="1">
            <a:off x="6888250" y="3647425"/>
            <a:ext cx="1416300" cy="600"/>
          </a:xfrm>
          <a:prstGeom prst="curvedConnector4">
            <a:avLst>
              <a:gd fmla="val 5160" name="adj1"/>
              <a:gd fmla="val 82629125" name="adj2"/>
            </a:avLst>
          </a:prstGeom>
          <a:noFill/>
          <a:ln cap="flat" cmpd="sng" w="38100">
            <a:solidFill>
              <a:srgbClr val="000000"/>
            </a:solidFill>
            <a:prstDash val="solid"/>
            <a:round/>
            <a:headEnd len="sm" w="sm" type="none"/>
            <a:tailEnd len="med" w="med" type="triangle"/>
          </a:ln>
        </p:spPr>
      </p:cxnSp>
      <p:sp>
        <p:nvSpPr>
          <p:cNvPr id="2094" name="Google Shape;2094;p154"/>
          <p:cNvSpPr txBox="1"/>
          <p:nvPr/>
        </p:nvSpPr>
        <p:spPr>
          <a:xfrm>
            <a:off x="7623800" y="4810550"/>
            <a:ext cx="4018200" cy="16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Mukta"/>
                <a:ea typeface="Mukta"/>
                <a:cs typeface="Mukta"/>
                <a:sym typeface="Mukta"/>
              </a:rPr>
              <a:t>NOTE</a:t>
            </a:r>
            <a:r>
              <a:rPr b="0" i="0" lang="en-US" sz="1800" u="none" cap="none" strike="noStrike">
                <a:solidFill>
                  <a:srgbClr val="000000"/>
                </a:solidFill>
                <a:latin typeface="Mukta"/>
                <a:ea typeface="Mukta"/>
                <a:cs typeface="Mukta"/>
                <a:sym typeface="Mukta"/>
              </a:rPr>
              <a:t>: here, selection sort is not stable! The current 53 was actually </a:t>
            </a:r>
            <a:r>
              <a:rPr b="1" i="0" lang="en-US" sz="1800" u="none" cap="none" strike="noStrike">
                <a:solidFill>
                  <a:srgbClr val="000000"/>
                </a:solidFill>
                <a:latin typeface="Mukta"/>
                <a:ea typeface="Mukta"/>
                <a:cs typeface="Mukta"/>
                <a:sym typeface="Mukta"/>
              </a:rPr>
              <a:t>after </a:t>
            </a:r>
            <a:r>
              <a:rPr b="0" i="0" lang="en-US" sz="1800" u="none" cap="none" strike="noStrike">
                <a:solidFill>
                  <a:srgbClr val="000000"/>
                </a:solidFill>
                <a:latin typeface="Mukta"/>
                <a:ea typeface="Mukta"/>
                <a:cs typeface="Mukta"/>
                <a:sym typeface="Mukta"/>
              </a:rPr>
              <a:t>the other 53 prior to sorting, but after the sort, it will come </a:t>
            </a:r>
            <a:r>
              <a:rPr b="1" i="0" lang="en-US" sz="1800" u="none" cap="none" strike="noStrike">
                <a:solidFill>
                  <a:srgbClr val="000000"/>
                </a:solidFill>
                <a:latin typeface="Mukta"/>
                <a:ea typeface="Mukta"/>
                <a:cs typeface="Mukta"/>
                <a:sym typeface="Mukta"/>
              </a:rPr>
              <a:t>before </a:t>
            </a:r>
            <a:r>
              <a:rPr b="0" i="0" lang="en-US" sz="1800" u="none" cap="none" strike="noStrike">
                <a:solidFill>
                  <a:srgbClr val="000000"/>
                </a:solidFill>
                <a:latin typeface="Mukta"/>
                <a:ea typeface="Mukta"/>
                <a:cs typeface="Mukta"/>
                <a:sym typeface="Mukta"/>
              </a:rPr>
              <a:t>the other 53.</a:t>
            </a:r>
            <a:endParaRPr b="0" i="0" sz="1800" u="none" cap="none" strike="noStrike">
              <a:solidFill>
                <a:srgbClr val="000000"/>
              </a:solidFill>
              <a:latin typeface="Mukta"/>
              <a:ea typeface="Mukta"/>
              <a:cs typeface="Mukta"/>
              <a:sym typeface="Mukt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15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01" name="Google Shape;2101;p15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02" name="Google Shape;2102;p155"/>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03" name="Google Shape;2103;p155"/>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104" name="Google Shape;2104;p155"/>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105" name="Google Shape;2105;p155"/>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106" name="Google Shape;2106;p155"/>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107" name="Google Shape;2107;p155"/>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sp>
        <p:nvSpPr>
          <p:cNvPr id="2108" name="Google Shape;2108;p155"/>
          <p:cNvSpPr txBox="1"/>
          <p:nvPr/>
        </p:nvSpPr>
        <p:spPr>
          <a:xfrm>
            <a:off x="7623800" y="4810550"/>
            <a:ext cx="4018200" cy="16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Mukta"/>
                <a:ea typeface="Mukta"/>
                <a:cs typeface="Mukta"/>
                <a:sym typeface="Mukta"/>
              </a:rPr>
              <a:t>NOTE</a:t>
            </a:r>
            <a:r>
              <a:rPr b="0" i="0" lang="en-US" sz="1800" u="none" cap="none" strike="noStrike">
                <a:solidFill>
                  <a:srgbClr val="000000"/>
                </a:solidFill>
                <a:latin typeface="Mukta"/>
                <a:ea typeface="Mukta"/>
                <a:cs typeface="Mukta"/>
                <a:sym typeface="Mukta"/>
              </a:rPr>
              <a:t>: here, selection sort is not stable! The current 53 was actually </a:t>
            </a:r>
            <a:r>
              <a:rPr b="1" i="0" lang="en-US" sz="1800" u="none" cap="none" strike="noStrike">
                <a:solidFill>
                  <a:srgbClr val="000000"/>
                </a:solidFill>
                <a:latin typeface="Mukta"/>
                <a:ea typeface="Mukta"/>
                <a:cs typeface="Mukta"/>
                <a:sym typeface="Mukta"/>
              </a:rPr>
              <a:t>after </a:t>
            </a:r>
            <a:r>
              <a:rPr b="0" i="0" lang="en-US" sz="1800" u="none" cap="none" strike="noStrike">
                <a:solidFill>
                  <a:srgbClr val="000000"/>
                </a:solidFill>
                <a:latin typeface="Mukta"/>
                <a:ea typeface="Mukta"/>
                <a:cs typeface="Mukta"/>
                <a:sym typeface="Mukta"/>
              </a:rPr>
              <a:t>the other 53 prior to sorting, but after the sort, it will come </a:t>
            </a:r>
            <a:r>
              <a:rPr b="1" i="0" lang="en-US" sz="1800" u="none" cap="none" strike="noStrike">
                <a:solidFill>
                  <a:srgbClr val="000000"/>
                </a:solidFill>
                <a:latin typeface="Mukta"/>
                <a:ea typeface="Mukta"/>
                <a:cs typeface="Mukta"/>
                <a:sym typeface="Mukta"/>
              </a:rPr>
              <a:t>before </a:t>
            </a:r>
            <a:r>
              <a:rPr b="0" i="0" lang="en-US" sz="1800" u="none" cap="none" strike="noStrike">
                <a:solidFill>
                  <a:srgbClr val="000000"/>
                </a:solidFill>
                <a:latin typeface="Mukta"/>
                <a:ea typeface="Mukta"/>
                <a:cs typeface="Mukta"/>
                <a:sym typeface="Mukta"/>
              </a:rPr>
              <a:t>the other 53.</a:t>
            </a:r>
            <a:endParaRPr b="0" i="0" sz="1800" u="none" cap="none" strike="noStrike">
              <a:solidFill>
                <a:srgbClr val="000000"/>
              </a:solidFill>
              <a:latin typeface="Mukta"/>
              <a:ea typeface="Mukta"/>
              <a:cs typeface="Mukta"/>
              <a:sym typeface="Mukta"/>
            </a:endParaRPr>
          </a:p>
        </p:txBody>
      </p:sp>
      <p:pic>
        <p:nvPicPr>
          <p:cNvPr id="2109" name="Google Shape;2109;p155"/>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110" name="Google Shape;2110;p155"/>
          <p:cNvPicPr preferRelativeResize="0"/>
          <p:nvPr/>
        </p:nvPicPr>
        <p:blipFill rotWithShape="1">
          <a:blip r:embed="rId10">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5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17" name="Google Shape;2117;p15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18" name="Google Shape;2118;p156"/>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19" name="Google Shape;2119;p156"/>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120" name="Google Shape;2120;p156"/>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121" name="Google Shape;2121;p156"/>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122" name="Google Shape;2122;p156"/>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123" name="Google Shape;2123;p156"/>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124" name="Google Shape;2124;p156"/>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125" name="Google Shape;2125;p156"/>
          <p:cNvPicPr preferRelativeResize="0"/>
          <p:nvPr/>
        </p:nvPicPr>
        <p:blipFill rotWithShape="1">
          <a:blip r:embed="rId10">
            <a:alphaModFix/>
          </a:blip>
          <a:srcRect b="0" l="0" r="0" t="0"/>
          <a:stretch/>
        </p:blipFill>
        <p:spPr>
          <a:xfrm>
            <a:off x="7508225" y="2231575"/>
            <a:ext cx="1416450" cy="1416450"/>
          </a:xfrm>
          <a:prstGeom prst="rect">
            <a:avLst/>
          </a:prstGeom>
          <a:noFill/>
          <a:ln>
            <a:noFill/>
          </a:ln>
        </p:spPr>
      </p:pic>
      <p:pic>
        <p:nvPicPr>
          <p:cNvPr id="2126" name="Google Shape;2126;p156"/>
          <p:cNvPicPr preferRelativeResize="0"/>
          <p:nvPr/>
        </p:nvPicPr>
        <p:blipFill rotWithShape="1">
          <a:blip r:embed="rId11">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5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33" name="Google Shape;2133;p15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34" name="Google Shape;2134;p157"/>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35" name="Google Shape;2135;p157"/>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2136" name="Google Shape;2136;p157"/>
          <p:cNvPicPr preferRelativeResize="0"/>
          <p:nvPr/>
        </p:nvPicPr>
        <p:blipFill rotWithShape="1">
          <a:blip r:embed="rId5">
            <a:alphaModFix/>
          </a:blip>
          <a:srcRect b="0" l="0" r="0" t="0"/>
          <a:stretch/>
        </p:blipFill>
        <p:spPr>
          <a:xfrm>
            <a:off x="3258875" y="2231575"/>
            <a:ext cx="1416450" cy="1416450"/>
          </a:xfrm>
          <a:prstGeom prst="rect">
            <a:avLst/>
          </a:prstGeom>
          <a:noFill/>
          <a:ln>
            <a:noFill/>
          </a:ln>
        </p:spPr>
      </p:pic>
      <p:pic>
        <p:nvPicPr>
          <p:cNvPr id="2137" name="Google Shape;2137;p157"/>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2138" name="Google Shape;2138;p157"/>
          <p:cNvPicPr preferRelativeResize="0"/>
          <p:nvPr/>
        </p:nvPicPr>
        <p:blipFill rotWithShape="1">
          <a:blip r:embed="rId7">
            <a:alphaModFix/>
          </a:blip>
          <a:srcRect b="0" l="0" r="0" t="0"/>
          <a:stretch/>
        </p:blipFill>
        <p:spPr>
          <a:xfrm>
            <a:off x="10341125" y="2231575"/>
            <a:ext cx="1416450" cy="1416450"/>
          </a:xfrm>
          <a:prstGeom prst="rect">
            <a:avLst/>
          </a:prstGeom>
          <a:noFill/>
          <a:ln>
            <a:noFill/>
          </a:ln>
        </p:spPr>
      </p:pic>
      <p:pic>
        <p:nvPicPr>
          <p:cNvPr id="2139" name="Google Shape;2139;p157"/>
          <p:cNvPicPr preferRelativeResize="0"/>
          <p:nvPr/>
        </p:nvPicPr>
        <p:blipFill rotWithShape="1">
          <a:blip r:embed="rId8">
            <a:alphaModFix/>
          </a:blip>
          <a:srcRect b="0" l="0" r="0" t="0"/>
          <a:stretch/>
        </p:blipFill>
        <p:spPr>
          <a:xfrm>
            <a:off x="6091775" y="2231575"/>
            <a:ext cx="1416450" cy="1416450"/>
          </a:xfrm>
          <a:prstGeom prst="rect">
            <a:avLst/>
          </a:prstGeom>
          <a:noFill/>
          <a:ln>
            <a:noFill/>
          </a:ln>
        </p:spPr>
      </p:pic>
      <p:pic>
        <p:nvPicPr>
          <p:cNvPr id="2140" name="Google Shape;2140;p157"/>
          <p:cNvPicPr preferRelativeResize="0"/>
          <p:nvPr/>
        </p:nvPicPr>
        <p:blipFill rotWithShape="1">
          <a:blip r:embed="rId9">
            <a:alphaModFix/>
          </a:blip>
          <a:srcRect b="0" l="0" r="0" t="0"/>
          <a:stretch/>
        </p:blipFill>
        <p:spPr>
          <a:xfrm>
            <a:off x="7508225" y="2231575"/>
            <a:ext cx="1416450" cy="1416450"/>
          </a:xfrm>
          <a:prstGeom prst="rect">
            <a:avLst/>
          </a:prstGeom>
          <a:noFill/>
          <a:ln>
            <a:noFill/>
          </a:ln>
        </p:spPr>
      </p:pic>
      <p:pic>
        <p:nvPicPr>
          <p:cNvPr id="2141" name="Google Shape;2141;p157"/>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5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48" name="Google Shape;2148;p15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49" name="Google Shape;2149;p158"/>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50" name="Google Shape;2150;p158"/>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2151" name="Google Shape;2151;p158"/>
          <p:cNvPicPr preferRelativeResize="0"/>
          <p:nvPr/>
        </p:nvPicPr>
        <p:blipFill rotWithShape="1">
          <a:blip r:embed="rId5">
            <a:alphaModFix/>
          </a:blip>
          <a:srcRect b="0" l="0" r="0" t="0"/>
          <a:stretch/>
        </p:blipFill>
        <p:spPr>
          <a:xfrm>
            <a:off x="3258875" y="2231575"/>
            <a:ext cx="1416450" cy="1416450"/>
          </a:xfrm>
          <a:prstGeom prst="rect">
            <a:avLst/>
          </a:prstGeom>
          <a:noFill/>
          <a:ln>
            <a:noFill/>
          </a:ln>
        </p:spPr>
      </p:pic>
      <p:pic>
        <p:nvPicPr>
          <p:cNvPr id="2152" name="Google Shape;2152;p158"/>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2153" name="Google Shape;2153;p158"/>
          <p:cNvPicPr preferRelativeResize="0"/>
          <p:nvPr/>
        </p:nvPicPr>
        <p:blipFill rotWithShape="1">
          <a:blip r:embed="rId7">
            <a:alphaModFix/>
          </a:blip>
          <a:srcRect b="0" l="0" r="0" t="0"/>
          <a:stretch/>
        </p:blipFill>
        <p:spPr>
          <a:xfrm>
            <a:off x="10341125" y="2231575"/>
            <a:ext cx="1416450" cy="1416450"/>
          </a:xfrm>
          <a:prstGeom prst="rect">
            <a:avLst/>
          </a:prstGeom>
          <a:noFill/>
          <a:ln>
            <a:noFill/>
          </a:ln>
        </p:spPr>
      </p:pic>
      <p:pic>
        <p:nvPicPr>
          <p:cNvPr id="2154" name="Google Shape;2154;p158"/>
          <p:cNvPicPr preferRelativeResize="0"/>
          <p:nvPr/>
        </p:nvPicPr>
        <p:blipFill rotWithShape="1">
          <a:blip r:embed="rId8">
            <a:alphaModFix/>
          </a:blip>
          <a:srcRect b="0" l="0" r="0" t="0"/>
          <a:stretch/>
        </p:blipFill>
        <p:spPr>
          <a:xfrm>
            <a:off x="6091775" y="2231575"/>
            <a:ext cx="1416450" cy="1416450"/>
          </a:xfrm>
          <a:prstGeom prst="rect">
            <a:avLst/>
          </a:prstGeom>
          <a:noFill/>
          <a:ln>
            <a:noFill/>
          </a:ln>
        </p:spPr>
      </p:pic>
      <p:pic>
        <p:nvPicPr>
          <p:cNvPr id="2155" name="Google Shape;2155;p158"/>
          <p:cNvPicPr preferRelativeResize="0"/>
          <p:nvPr/>
        </p:nvPicPr>
        <p:blipFill rotWithShape="1">
          <a:blip r:embed="rId9">
            <a:alphaModFix/>
          </a:blip>
          <a:srcRect b="0" l="0" r="0" t="0"/>
          <a:stretch/>
        </p:blipFill>
        <p:spPr>
          <a:xfrm>
            <a:off x="7508225" y="2231575"/>
            <a:ext cx="1416450" cy="1416450"/>
          </a:xfrm>
          <a:prstGeom prst="rect">
            <a:avLst/>
          </a:prstGeom>
          <a:noFill/>
          <a:ln>
            <a:noFill/>
          </a:ln>
        </p:spPr>
      </p:pic>
      <p:pic>
        <p:nvPicPr>
          <p:cNvPr id="2156" name="Google Shape;2156;p158"/>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5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63" name="Google Shape;2163;p15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64" name="Google Shape;2164;p159"/>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65" name="Google Shape;2165;p159"/>
          <p:cNvPicPr preferRelativeResize="0"/>
          <p:nvPr/>
        </p:nvPicPr>
        <p:blipFill rotWithShape="1">
          <a:blip r:embed="rId4">
            <a:alphaModFix/>
          </a:blip>
          <a:srcRect b="0" l="0" r="0" t="0"/>
          <a:stretch/>
        </p:blipFill>
        <p:spPr>
          <a:xfrm>
            <a:off x="1842425" y="2231575"/>
            <a:ext cx="1416450" cy="1416450"/>
          </a:xfrm>
          <a:prstGeom prst="rect">
            <a:avLst/>
          </a:prstGeom>
          <a:noFill/>
          <a:ln>
            <a:noFill/>
          </a:ln>
        </p:spPr>
      </p:pic>
      <p:pic>
        <p:nvPicPr>
          <p:cNvPr id="2166" name="Google Shape;2166;p159"/>
          <p:cNvPicPr preferRelativeResize="0"/>
          <p:nvPr/>
        </p:nvPicPr>
        <p:blipFill rotWithShape="1">
          <a:blip r:embed="rId5">
            <a:alphaModFix/>
          </a:blip>
          <a:srcRect b="0" l="0" r="0" t="0"/>
          <a:stretch/>
        </p:blipFill>
        <p:spPr>
          <a:xfrm>
            <a:off x="3258875" y="2231575"/>
            <a:ext cx="1416450" cy="1416450"/>
          </a:xfrm>
          <a:prstGeom prst="rect">
            <a:avLst/>
          </a:prstGeom>
          <a:noFill/>
          <a:ln>
            <a:noFill/>
          </a:ln>
        </p:spPr>
      </p:pic>
      <p:pic>
        <p:nvPicPr>
          <p:cNvPr id="2167" name="Google Shape;2167;p159"/>
          <p:cNvPicPr preferRelativeResize="0"/>
          <p:nvPr/>
        </p:nvPicPr>
        <p:blipFill rotWithShape="1">
          <a:blip r:embed="rId6">
            <a:alphaModFix/>
          </a:blip>
          <a:srcRect b="0" l="0" r="0" t="0"/>
          <a:stretch/>
        </p:blipFill>
        <p:spPr>
          <a:xfrm>
            <a:off x="4675325" y="2231575"/>
            <a:ext cx="1416450" cy="1416450"/>
          </a:xfrm>
          <a:prstGeom prst="rect">
            <a:avLst/>
          </a:prstGeom>
          <a:noFill/>
          <a:ln>
            <a:noFill/>
          </a:ln>
        </p:spPr>
      </p:pic>
      <p:pic>
        <p:nvPicPr>
          <p:cNvPr id="2168" name="Google Shape;2168;p159"/>
          <p:cNvPicPr preferRelativeResize="0"/>
          <p:nvPr/>
        </p:nvPicPr>
        <p:blipFill rotWithShape="1">
          <a:blip r:embed="rId7">
            <a:alphaModFix/>
          </a:blip>
          <a:srcRect b="0" l="0" r="0" t="0"/>
          <a:stretch/>
        </p:blipFill>
        <p:spPr>
          <a:xfrm>
            <a:off x="10341125" y="2231575"/>
            <a:ext cx="1416450" cy="1416450"/>
          </a:xfrm>
          <a:prstGeom prst="rect">
            <a:avLst/>
          </a:prstGeom>
          <a:noFill/>
          <a:ln>
            <a:noFill/>
          </a:ln>
        </p:spPr>
      </p:pic>
      <p:pic>
        <p:nvPicPr>
          <p:cNvPr id="2169" name="Google Shape;2169;p159"/>
          <p:cNvPicPr preferRelativeResize="0"/>
          <p:nvPr/>
        </p:nvPicPr>
        <p:blipFill rotWithShape="1">
          <a:blip r:embed="rId8">
            <a:alphaModFix/>
          </a:blip>
          <a:srcRect b="0" l="0" r="0" t="0"/>
          <a:stretch/>
        </p:blipFill>
        <p:spPr>
          <a:xfrm>
            <a:off x="6091775" y="2231575"/>
            <a:ext cx="1416450" cy="1416450"/>
          </a:xfrm>
          <a:prstGeom prst="rect">
            <a:avLst/>
          </a:prstGeom>
          <a:noFill/>
          <a:ln>
            <a:noFill/>
          </a:ln>
        </p:spPr>
      </p:pic>
      <p:pic>
        <p:nvPicPr>
          <p:cNvPr id="2170" name="Google Shape;2170;p159"/>
          <p:cNvPicPr preferRelativeResize="0"/>
          <p:nvPr/>
        </p:nvPicPr>
        <p:blipFill rotWithShape="1">
          <a:blip r:embed="rId9">
            <a:alphaModFix/>
          </a:blip>
          <a:srcRect b="0" l="0" r="0" t="0"/>
          <a:stretch/>
        </p:blipFill>
        <p:spPr>
          <a:xfrm>
            <a:off x="7508225" y="2231575"/>
            <a:ext cx="1416450" cy="1416450"/>
          </a:xfrm>
          <a:prstGeom prst="rect">
            <a:avLst/>
          </a:prstGeom>
          <a:noFill/>
          <a:ln>
            <a:noFill/>
          </a:ln>
        </p:spPr>
      </p:pic>
      <p:pic>
        <p:nvPicPr>
          <p:cNvPr id="2171" name="Google Shape;2171;p159"/>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6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78" name="Google Shape;2178;p16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79" name="Google Shape;2179;p160"/>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80" name="Google Shape;2180;p160"/>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181" name="Google Shape;2181;p160"/>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182" name="Google Shape;2182;p160"/>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183" name="Google Shape;2183;p160"/>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184" name="Google Shape;2184;p160"/>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185" name="Google Shape;2185;p160"/>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186" name="Google Shape;2186;p160"/>
          <p:cNvPicPr preferRelativeResize="0"/>
          <p:nvPr/>
        </p:nvPicPr>
        <p:blipFill rotWithShape="1">
          <a:blip r:embed="rId10">
            <a:alphaModFix/>
          </a:blip>
          <a:srcRect b="0" l="0" r="0" t="0"/>
          <a:stretch/>
        </p:blipFill>
        <p:spPr>
          <a:xfrm>
            <a:off x="7508225" y="2231575"/>
            <a:ext cx="1416450" cy="1416450"/>
          </a:xfrm>
          <a:prstGeom prst="rect">
            <a:avLst/>
          </a:prstGeom>
          <a:noFill/>
          <a:ln>
            <a:noFill/>
          </a:ln>
        </p:spPr>
      </p:pic>
      <p:cxnSp>
        <p:nvCxnSpPr>
          <p:cNvPr id="2187" name="Google Shape;2187;p160"/>
          <p:cNvCxnSpPr/>
          <p:nvPr/>
        </p:nvCxnSpPr>
        <p:spPr>
          <a:xfrm flipH="1">
            <a:off x="8293925" y="3648025"/>
            <a:ext cx="1416300" cy="600"/>
          </a:xfrm>
          <a:prstGeom prst="curvedConnector4">
            <a:avLst>
              <a:gd fmla="val 5160" name="adj1"/>
              <a:gd fmla="val 82629125" name="adj2"/>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6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194" name="Google Shape;2194;p16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195" name="Google Shape;2195;p161"/>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196" name="Google Shape;2196;p161"/>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197" name="Google Shape;2197;p161"/>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198" name="Google Shape;2198;p161"/>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199" name="Google Shape;2199;p161"/>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00" name="Google Shape;2200;p161"/>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01" name="Google Shape;2201;p161"/>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02" name="Google Shape;2202;p161"/>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03" name="Google Shape;2203;p161"/>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16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10" name="Google Shape;2210;p16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11" name="Google Shape;2211;p162"/>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12" name="Google Shape;2212;p162"/>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13" name="Google Shape;2213;p162"/>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14" name="Google Shape;2214;p162"/>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15" name="Google Shape;2215;p162"/>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16" name="Google Shape;2216;p162"/>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17" name="Google Shape;2217;p162"/>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18" name="Google Shape;2218;p162"/>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19" name="Google Shape;2219;p162"/>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6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26" name="Google Shape;2226;p16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27" name="Google Shape;2227;p163"/>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28" name="Google Shape;2228;p163"/>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29" name="Google Shape;2229;p163"/>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30" name="Google Shape;2230;p163"/>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31" name="Google Shape;2231;p163"/>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32" name="Google Shape;2232;p163"/>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33" name="Google Shape;2233;p163"/>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34" name="Google Shape;2234;p163"/>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35" name="Google Shape;2235;p163"/>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28" name="Google Shape;228;p29"/>
          <p:cNvSpPr txBox="1"/>
          <p:nvPr/>
        </p:nvSpPr>
        <p:spPr>
          <a:xfrm>
            <a:off x="383380" y="1493559"/>
            <a:ext cx="100584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Mukta"/>
                <a:ea typeface="Mukta"/>
                <a:cs typeface="Mukta"/>
                <a:sym typeface="Mukta"/>
              </a:rPr>
              <a:t>  Ordered Containers</a:t>
            </a:r>
            <a:endParaRPr b="0" i="0" sz="200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 lvl="0" marL="91440" marR="0" rtl="0" algn="l">
              <a:lnSpc>
                <a:spcPct val="90000"/>
              </a:lnSpc>
              <a:spcBef>
                <a:spcPts val="140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0" lvl="0" marL="0" marR="0" rtl="0" algn="l">
              <a:lnSpc>
                <a:spcPct val="90000"/>
              </a:lnSpc>
              <a:spcBef>
                <a:spcPts val="14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 </a:t>
            </a:r>
            <a:r>
              <a:rPr b="1" i="0" lang="en-US" sz="2000" u="none" cap="none" strike="noStrike">
                <a:solidFill>
                  <a:srgbClr val="000000"/>
                </a:solidFill>
                <a:latin typeface="Mukta"/>
                <a:ea typeface="Mukta"/>
                <a:cs typeface="Mukta"/>
                <a:sym typeface="Mukta"/>
              </a:rPr>
              <a:t> Sorted Containers</a:t>
            </a:r>
            <a:endParaRPr b="0" i="0" sz="2000" u="none" cap="none" strike="noStrike">
              <a:solidFill>
                <a:srgbClr val="000000"/>
              </a:solidFill>
              <a:latin typeface="Mukta"/>
              <a:ea typeface="Mukta"/>
              <a:cs typeface="Mukta"/>
              <a:sym typeface="Mukta"/>
            </a:endParaRPr>
          </a:p>
          <a:p>
            <a:pPr indent="35560" lvl="0" marL="91440" marR="0" rtl="0" algn="l">
              <a:lnSpc>
                <a:spcPct val="90000"/>
              </a:lnSpc>
              <a:spcBef>
                <a:spcPts val="1400"/>
              </a:spcBef>
              <a:spcAft>
                <a:spcPts val="0"/>
              </a:spcAft>
              <a:buClr>
                <a:srgbClr val="000000"/>
              </a:buClr>
              <a:buSzPts val="2000"/>
              <a:buFont typeface="Arial"/>
              <a:buNone/>
            </a:pPr>
            <a:r>
              <a:t/>
            </a:r>
            <a:endParaRPr b="1" i="0" sz="2000" u="none" cap="none" strike="noStrike">
              <a:solidFill>
                <a:srgbClr val="3F3F3F"/>
              </a:solidFill>
              <a:latin typeface="Calibri"/>
              <a:ea typeface="Calibri"/>
              <a:cs typeface="Calibri"/>
              <a:sym typeface="Calibri"/>
            </a:endParaRPr>
          </a:p>
        </p:txBody>
      </p:sp>
      <p:graphicFrame>
        <p:nvGraphicFramePr>
          <p:cNvPr id="229" name="Google Shape;229;p29"/>
          <p:cNvGraphicFramePr/>
          <p:nvPr/>
        </p:nvGraphicFramePr>
        <p:xfrm>
          <a:off x="498294" y="1986084"/>
          <a:ext cx="3000000" cy="3000000"/>
        </p:xfrm>
        <a:graphic>
          <a:graphicData uri="http://schemas.openxmlformats.org/drawingml/2006/table">
            <a:tbl>
              <a:tblPr bandRow="1" firstRow="1">
                <a:noFill/>
                <a:tableStyleId>{3047D454-30DD-47B7-90F1-308D409E11E8}</a:tableStyleId>
              </a:tblPr>
              <a:tblGrid>
                <a:gridCol w="2804175"/>
                <a:gridCol w="2804175"/>
                <a:gridCol w="2804175"/>
                <a:gridCol w="2804175"/>
              </a:tblGrid>
              <a:tr h="511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Data Structure</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lt1"/>
                          </a:solidFill>
                          <a:latin typeface="Mukta"/>
                          <a:ea typeface="Mukta"/>
                          <a:cs typeface="Mukta"/>
                          <a:sym typeface="Mukta"/>
                        </a:rPr>
                        <a:t>insertAfter()</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chemeClr val="lt1"/>
                          </a:solidFill>
                          <a:latin typeface="Mukta"/>
                          <a:ea typeface="Mukta"/>
                          <a:cs typeface="Mukta"/>
                          <a:sym typeface="Mukta"/>
                        </a:rPr>
                        <a:t>operator[</a:t>
                      </a:r>
                      <a:r>
                        <a:rPr lang="en-US" sz="900" u="none" cap="none" strike="noStrike">
                          <a:solidFill>
                            <a:schemeClr val="lt1"/>
                          </a:solidFill>
                          <a:latin typeface="Mukta"/>
                          <a:ea typeface="Mukta"/>
                          <a:cs typeface="Mukta"/>
                          <a:sym typeface="Mukta"/>
                        </a:rPr>
                        <a:t> </a:t>
                      </a:r>
                      <a:r>
                        <a:rPr lang="en-US" sz="1800" u="none" cap="none" strike="noStrike">
                          <a:solidFill>
                            <a:schemeClr val="lt1"/>
                          </a:solidFill>
                          <a:latin typeface="Mukta"/>
                          <a:ea typeface="Mukta"/>
                          <a:cs typeface="Mukta"/>
                          <a:sym typeface="Mukta"/>
                        </a:rPr>
                        <a: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delete()</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Array</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Linked-list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r>
            </a:tbl>
          </a:graphicData>
        </a:graphic>
      </p:graphicFrame>
      <p:graphicFrame>
        <p:nvGraphicFramePr>
          <p:cNvPr id="230" name="Google Shape;230;p29"/>
          <p:cNvGraphicFramePr/>
          <p:nvPr/>
        </p:nvGraphicFramePr>
        <p:xfrm>
          <a:off x="498293" y="4418251"/>
          <a:ext cx="3000000" cy="3000000"/>
        </p:xfrm>
        <a:graphic>
          <a:graphicData uri="http://schemas.openxmlformats.org/drawingml/2006/table">
            <a:tbl>
              <a:tblPr bandRow="1" firstRow="1">
                <a:noFill/>
                <a:tableStyleId>{3047D454-30DD-47B7-90F1-308D409E11E8}</a:tableStyleId>
              </a:tblPr>
              <a:tblGrid>
                <a:gridCol w="2804175"/>
                <a:gridCol w="2804175"/>
                <a:gridCol w="2804175"/>
                <a:gridCol w="2804175"/>
              </a:tblGrid>
              <a:tr h="511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Data Structure</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find()</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operator</a:t>
                      </a:r>
                      <a:r>
                        <a:rPr lang="en-US" sz="1800" u="none" cap="none" strike="noStrike">
                          <a:solidFill>
                            <a:schemeClr val="lt1"/>
                          </a:solidFill>
                          <a:latin typeface="Mukta"/>
                          <a:ea typeface="Mukta"/>
                          <a:cs typeface="Mukta"/>
                          <a:sym typeface="Mukta"/>
                        </a:rPr>
                        <a:t>[</a:t>
                      </a:r>
                      <a:r>
                        <a:rPr lang="en-US" sz="900" u="none" cap="none" strike="noStrike">
                          <a:solidFill>
                            <a:schemeClr val="lt1"/>
                          </a:solidFill>
                          <a:latin typeface="Mukta"/>
                          <a:ea typeface="Mukta"/>
                          <a:cs typeface="Mukta"/>
                          <a:sym typeface="Mukta"/>
                        </a:rPr>
                        <a:t> </a:t>
                      </a:r>
                      <a:r>
                        <a:rPr lang="en-US" sz="1800" u="none" cap="none" strike="noStrike">
                          <a:solidFill>
                            <a:schemeClr val="lt1"/>
                          </a:solidFill>
                          <a:latin typeface="Mukta"/>
                          <a:ea typeface="Mukta"/>
                          <a:cs typeface="Mukta"/>
                          <a:sym typeface="Mukta"/>
                        </a:rPr>
                        <a: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delete()</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Array</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O(log 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r>
              <a:tr h="5117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Mukta"/>
                          <a:ea typeface="Mukta"/>
                          <a:cs typeface="Mukta"/>
                          <a:sym typeface="Mukta"/>
                        </a:rPr>
                        <a:t>Linked-list</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O(n)</a:t>
                      </a:r>
                      <a:endParaRPr sz="1400" u="none" cap="none" strike="noStrike">
                        <a:latin typeface="Mukta"/>
                        <a:ea typeface="Mukta"/>
                        <a:cs typeface="Mukta"/>
                        <a:sym typeface="Mukt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Mukta"/>
                          <a:ea typeface="Mukta"/>
                          <a:cs typeface="Mukta"/>
                          <a:sym typeface="Mukta"/>
                        </a:rPr>
                        <a:t>O(1)</a:t>
                      </a:r>
                      <a:endParaRPr sz="1400" u="none" cap="none" strike="noStrike">
                        <a:latin typeface="Mukta"/>
                        <a:ea typeface="Mukta"/>
                        <a:cs typeface="Mukta"/>
                        <a:sym typeface="Mukta"/>
                      </a:endParaRPr>
                    </a:p>
                  </a:txBody>
                  <a:tcPr marT="45725" marB="45725" marR="91450" marL="91450"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6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42" name="Google Shape;2242;p16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43" name="Google Shape;2243;p164"/>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44" name="Google Shape;2244;p164"/>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45" name="Google Shape;2245;p164"/>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46" name="Google Shape;2246;p164"/>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47" name="Google Shape;2247;p164"/>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48" name="Google Shape;2248;p164"/>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49" name="Google Shape;2249;p164"/>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50" name="Google Shape;2250;p164"/>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51" name="Google Shape;2251;p164"/>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
        <p:nvSpPr>
          <p:cNvPr id="2252" name="Google Shape;2252;p164"/>
          <p:cNvSpPr/>
          <p:nvPr/>
        </p:nvSpPr>
        <p:spPr>
          <a:xfrm>
            <a:off x="9244558" y="3640775"/>
            <a:ext cx="776675" cy="675075"/>
          </a:xfrm>
          <a:custGeom>
            <a:rect b="b" l="l" r="r" t="t"/>
            <a:pathLst>
              <a:path extrusionOk="0" h="27003" w="31067">
                <a:moveTo>
                  <a:pt x="25391" y="0"/>
                </a:moveTo>
                <a:cubicBezTo>
                  <a:pt x="28399" y="5262"/>
                  <a:pt x="33211" y="12508"/>
                  <a:pt x="29934" y="17606"/>
                </a:cubicBezTo>
                <a:cubicBezTo>
                  <a:pt x="25141" y="25062"/>
                  <a:pt x="13740" y="27793"/>
                  <a:pt x="4945" y="26693"/>
                </a:cubicBezTo>
                <a:cubicBezTo>
                  <a:pt x="-3133" y="25683"/>
                  <a:pt x="429" y="9044"/>
                  <a:pt x="4945" y="2271"/>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6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59" name="Google Shape;2259;p16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60" name="Google Shape;2260;p165"/>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61" name="Google Shape;2261;p165"/>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62" name="Google Shape;2262;p165"/>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63" name="Google Shape;2263;p165"/>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64" name="Google Shape;2264;p165"/>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65" name="Google Shape;2265;p165"/>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66" name="Google Shape;2266;p165"/>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67" name="Google Shape;2267;p165"/>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68" name="Google Shape;2268;p165"/>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6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75" name="Google Shape;2275;p16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76" name="Google Shape;2276;p166"/>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77" name="Google Shape;2277;p166"/>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78" name="Google Shape;2278;p166"/>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79" name="Google Shape;2279;p166"/>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80" name="Google Shape;2280;p166"/>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81" name="Google Shape;2281;p166"/>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82" name="Google Shape;2282;p166"/>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283" name="Google Shape;2283;p166"/>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284" name="Google Shape;2284;p166"/>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
        <p:nvSpPr>
          <p:cNvPr id="2285" name="Google Shape;2285;p166"/>
          <p:cNvSpPr/>
          <p:nvPr/>
        </p:nvSpPr>
        <p:spPr>
          <a:xfrm>
            <a:off x="10692358" y="3640775"/>
            <a:ext cx="776675" cy="675075"/>
          </a:xfrm>
          <a:custGeom>
            <a:rect b="b" l="l" r="r" t="t"/>
            <a:pathLst>
              <a:path extrusionOk="0" h="27003" w="31067">
                <a:moveTo>
                  <a:pt x="25391" y="0"/>
                </a:moveTo>
                <a:cubicBezTo>
                  <a:pt x="28399" y="5262"/>
                  <a:pt x="33211" y="12508"/>
                  <a:pt x="29934" y="17606"/>
                </a:cubicBezTo>
                <a:cubicBezTo>
                  <a:pt x="25141" y="25062"/>
                  <a:pt x="13740" y="27793"/>
                  <a:pt x="4945" y="26693"/>
                </a:cubicBezTo>
                <a:cubicBezTo>
                  <a:pt x="-3133" y="25683"/>
                  <a:pt x="429" y="9044"/>
                  <a:pt x="4945" y="2271"/>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6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2292" name="Google Shape;2292;p16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2293" name="Google Shape;2293;p167"/>
          <p:cNvPicPr preferRelativeResize="0"/>
          <p:nvPr/>
        </p:nvPicPr>
        <p:blipFill rotWithShape="1">
          <a:blip r:embed="rId3">
            <a:alphaModFix/>
          </a:blip>
          <a:srcRect b="0" l="0" r="0" t="0"/>
          <a:stretch/>
        </p:blipFill>
        <p:spPr>
          <a:xfrm>
            <a:off x="425975" y="2231575"/>
            <a:ext cx="1416450" cy="1416450"/>
          </a:xfrm>
          <a:prstGeom prst="rect">
            <a:avLst/>
          </a:prstGeom>
          <a:noFill/>
          <a:ln>
            <a:noFill/>
          </a:ln>
        </p:spPr>
      </p:pic>
      <p:pic>
        <p:nvPicPr>
          <p:cNvPr id="2294" name="Google Shape;2294;p167"/>
          <p:cNvPicPr preferRelativeResize="0"/>
          <p:nvPr/>
        </p:nvPicPr>
        <p:blipFill rotWithShape="1">
          <a:blip r:embed="rId4">
            <a:alphaModFix/>
          </a:blip>
          <a:srcRect b="0" l="0" r="0" t="0"/>
          <a:stretch/>
        </p:blipFill>
        <p:spPr>
          <a:xfrm>
            <a:off x="8924675" y="2231575"/>
            <a:ext cx="1416450" cy="1416450"/>
          </a:xfrm>
          <a:prstGeom prst="rect">
            <a:avLst/>
          </a:prstGeom>
          <a:noFill/>
          <a:ln>
            <a:noFill/>
          </a:ln>
        </p:spPr>
      </p:pic>
      <p:pic>
        <p:nvPicPr>
          <p:cNvPr id="2295" name="Google Shape;2295;p167"/>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2296" name="Google Shape;2296;p167"/>
          <p:cNvPicPr preferRelativeResize="0"/>
          <p:nvPr/>
        </p:nvPicPr>
        <p:blipFill rotWithShape="1">
          <a:blip r:embed="rId6">
            <a:alphaModFix/>
          </a:blip>
          <a:srcRect b="0" l="0" r="0" t="0"/>
          <a:stretch/>
        </p:blipFill>
        <p:spPr>
          <a:xfrm>
            <a:off x="3258875" y="2231575"/>
            <a:ext cx="1416450" cy="1416450"/>
          </a:xfrm>
          <a:prstGeom prst="rect">
            <a:avLst/>
          </a:prstGeom>
          <a:noFill/>
          <a:ln>
            <a:noFill/>
          </a:ln>
        </p:spPr>
      </p:pic>
      <p:pic>
        <p:nvPicPr>
          <p:cNvPr id="2297" name="Google Shape;2297;p167"/>
          <p:cNvPicPr preferRelativeResize="0"/>
          <p:nvPr/>
        </p:nvPicPr>
        <p:blipFill rotWithShape="1">
          <a:blip r:embed="rId7">
            <a:alphaModFix/>
          </a:blip>
          <a:srcRect b="0" l="0" r="0" t="0"/>
          <a:stretch/>
        </p:blipFill>
        <p:spPr>
          <a:xfrm>
            <a:off x="4675325" y="2231575"/>
            <a:ext cx="1416450" cy="1416450"/>
          </a:xfrm>
          <a:prstGeom prst="rect">
            <a:avLst/>
          </a:prstGeom>
          <a:noFill/>
          <a:ln>
            <a:noFill/>
          </a:ln>
        </p:spPr>
      </p:pic>
      <p:pic>
        <p:nvPicPr>
          <p:cNvPr id="2298" name="Google Shape;2298;p167"/>
          <p:cNvPicPr preferRelativeResize="0"/>
          <p:nvPr/>
        </p:nvPicPr>
        <p:blipFill rotWithShape="1">
          <a:blip r:embed="rId8">
            <a:alphaModFix/>
          </a:blip>
          <a:srcRect b="0" l="0" r="0" t="0"/>
          <a:stretch/>
        </p:blipFill>
        <p:spPr>
          <a:xfrm>
            <a:off x="10341125" y="2231575"/>
            <a:ext cx="1416450" cy="1416450"/>
          </a:xfrm>
          <a:prstGeom prst="rect">
            <a:avLst/>
          </a:prstGeom>
          <a:noFill/>
          <a:ln>
            <a:noFill/>
          </a:ln>
        </p:spPr>
      </p:pic>
      <p:pic>
        <p:nvPicPr>
          <p:cNvPr id="2299" name="Google Shape;2299;p167"/>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2300" name="Google Shape;2300;p167"/>
          <p:cNvPicPr preferRelativeResize="0"/>
          <p:nvPr/>
        </p:nvPicPr>
        <p:blipFill rotWithShape="1">
          <a:blip r:embed="rId10">
            <a:alphaModFix/>
          </a:blip>
          <a:srcRect b="0" l="0" r="0" t="0"/>
          <a:stretch/>
        </p:blipFill>
        <p:spPr>
          <a:xfrm>
            <a:off x="8924675" y="2231575"/>
            <a:ext cx="1416450" cy="1416450"/>
          </a:xfrm>
          <a:prstGeom prst="rect">
            <a:avLst/>
          </a:prstGeom>
          <a:noFill/>
          <a:ln>
            <a:noFill/>
          </a:ln>
        </p:spPr>
      </p:pic>
      <p:pic>
        <p:nvPicPr>
          <p:cNvPr id="2301" name="Google Shape;2301;p167"/>
          <p:cNvPicPr preferRelativeResize="0"/>
          <p:nvPr/>
        </p:nvPicPr>
        <p:blipFill rotWithShape="1">
          <a:blip r:embed="rId11">
            <a:alphaModFix/>
          </a:blip>
          <a:srcRect b="0" l="0" r="0" t="0"/>
          <a:stretch/>
        </p:blipFill>
        <p:spPr>
          <a:xfrm>
            <a:off x="7508225" y="2231575"/>
            <a:ext cx="1416450" cy="14164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2306" name="Shape 2306"/>
        <p:cNvGrpSpPr/>
        <p:nvPr/>
      </p:nvGrpSpPr>
      <p:grpSpPr>
        <a:xfrm>
          <a:off x="0" y="0"/>
          <a:ext cx="0" cy="0"/>
          <a:chOff x="0" y="0"/>
          <a:chExt cx="0" cy="0"/>
        </a:xfrm>
      </p:grpSpPr>
      <p:sp>
        <p:nvSpPr>
          <p:cNvPr id="2307" name="Google Shape;2307;p168"/>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Insertion Sort</a:t>
            </a:r>
            <a:endParaRPr sz="6000">
              <a:solidFill>
                <a:srgbClr val="FFFFFF"/>
              </a:solidFill>
              <a:latin typeface="Mukta"/>
              <a:ea typeface="Mukta"/>
              <a:cs typeface="Mukta"/>
              <a:sym typeface="Mukta"/>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69"/>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insertion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Very efficient on “almost” sorted list!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One of the fastest sorting algorithms on small input sizes.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take each item and “insert” it into the correct location when only considering all elements before it (i.e. swap left until it is where it belongs).</a:t>
            </a:r>
            <a:endParaRPr>
              <a:latin typeface="Mukta"/>
              <a:ea typeface="Mukta"/>
              <a:cs typeface="Mukta"/>
              <a:sym typeface="Mukta"/>
            </a:endParaRPr>
          </a:p>
        </p:txBody>
      </p:sp>
      <p:sp>
        <p:nvSpPr>
          <p:cNvPr id="2314" name="Google Shape;2314;p16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graphicFrame>
        <p:nvGraphicFramePr>
          <p:cNvPr id="2315" name="Google Shape;2315;p169"/>
          <p:cNvGraphicFramePr/>
          <p:nvPr/>
        </p:nvGraphicFramePr>
        <p:xfrm>
          <a:off x="952500" y="1984950"/>
          <a:ext cx="3000000" cy="3000000"/>
        </p:xfrm>
        <a:graphic>
          <a:graphicData uri="http://schemas.openxmlformats.org/drawingml/2006/table">
            <a:tbl>
              <a:tblPr>
                <a:noFill/>
                <a:tableStyleId>{E4B6A6DA-A91C-45FD-B0EC-15CDF251CFFE}</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7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322" name="Google Shape;2322;p17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323" name="Google Shape;2323;p170"/>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324" name="Google Shape;2324;p170"/>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325" name="Google Shape;2325;p170"/>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326" name="Google Shape;2326;p170"/>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327" name="Google Shape;2327;p170"/>
          <p:cNvPicPr preferRelativeResize="0"/>
          <p:nvPr/>
        </p:nvPicPr>
        <p:blipFill rotWithShape="1">
          <a:blip r:embed="rId7">
            <a:alphaModFix/>
          </a:blip>
          <a:srcRect b="0" l="0" r="0" t="0"/>
          <a:stretch/>
        </p:blipFill>
        <p:spPr>
          <a:xfrm>
            <a:off x="383374" y="2141325"/>
            <a:ext cx="1454887" cy="2000449"/>
          </a:xfrm>
          <a:prstGeom prst="rect">
            <a:avLst/>
          </a:prstGeom>
          <a:noFill/>
          <a:ln>
            <a:noFill/>
          </a:ln>
        </p:spPr>
      </p:pic>
      <p:pic>
        <p:nvPicPr>
          <p:cNvPr id="2328" name="Google Shape;2328;p170"/>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329" name="Google Shape;2329;p170"/>
          <p:cNvPicPr preferRelativeResize="0"/>
          <p:nvPr/>
        </p:nvPicPr>
        <p:blipFill rotWithShape="1">
          <a:blip r:embed="rId9">
            <a:alphaModFix/>
          </a:blip>
          <a:srcRect b="0" l="0" r="0" t="0"/>
          <a:stretch/>
        </p:blipFill>
        <p:spPr>
          <a:xfrm>
            <a:off x="6202924" y="2141325"/>
            <a:ext cx="1454887" cy="2000449"/>
          </a:xfrm>
          <a:prstGeom prst="rect">
            <a:avLst/>
          </a:prstGeom>
          <a:noFill/>
          <a:ln>
            <a:noFill/>
          </a:ln>
        </p:spPr>
      </p:pic>
      <p:pic>
        <p:nvPicPr>
          <p:cNvPr id="2330" name="Google Shape;2330;p170"/>
          <p:cNvPicPr preferRelativeResize="0"/>
          <p:nvPr/>
        </p:nvPicPr>
        <p:blipFill rotWithShape="1">
          <a:blip r:embed="rId10">
            <a:alphaModFix/>
          </a:blip>
          <a:srcRect b="0" l="0" r="0" t="0"/>
          <a:stretch/>
        </p:blipFill>
        <p:spPr>
          <a:xfrm>
            <a:off x="3293149" y="2141325"/>
            <a:ext cx="1454887" cy="2000449"/>
          </a:xfrm>
          <a:prstGeom prst="rect">
            <a:avLst/>
          </a:prstGeom>
          <a:noFill/>
          <a:ln>
            <a:noFill/>
          </a:ln>
        </p:spPr>
      </p:pic>
      <p:cxnSp>
        <p:nvCxnSpPr>
          <p:cNvPr id="2331" name="Google Shape;2331;p170"/>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332" name="Google Shape;2332;p170"/>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17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339" name="Google Shape;2339;p17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340" name="Google Shape;2340;p171"/>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341" name="Google Shape;2341;p171"/>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342" name="Google Shape;2342;p171"/>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343" name="Google Shape;2343;p171"/>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344" name="Google Shape;2344;p171"/>
          <p:cNvPicPr preferRelativeResize="0"/>
          <p:nvPr/>
        </p:nvPicPr>
        <p:blipFill rotWithShape="1">
          <a:blip r:embed="rId7">
            <a:alphaModFix/>
          </a:blip>
          <a:srcRect b="0" l="0" r="0" t="0"/>
          <a:stretch/>
        </p:blipFill>
        <p:spPr>
          <a:xfrm>
            <a:off x="383374" y="4503525"/>
            <a:ext cx="1454887" cy="2000449"/>
          </a:xfrm>
          <a:prstGeom prst="rect">
            <a:avLst/>
          </a:prstGeom>
          <a:noFill/>
          <a:ln>
            <a:noFill/>
          </a:ln>
        </p:spPr>
      </p:pic>
      <p:pic>
        <p:nvPicPr>
          <p:cNvPr id="2345" name="Google Shape;2345;p171"/>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346" name="Google Shape;2346;p171"/>
          <p:cNvPicPr preferRelativeResize="0"/>
          <p:nvPr/>
        </p:nvPicPr>
        <p:blipFill rotWithShape="1">
          <a:blip r:embed="rId9">
            <a:alphaModFix/>
          </a:blip>
          <a:srcRect b="0" l="0" r="0" t="0"/>
          <a:stretch/>
        </p:blipFill>
        <p:spPr>
          <a:xfrm>
            <a:off x="6202924" y="2141325"/>
            <a:ext cx="1454887" cy="2000449"/>
          </a:xfrm>
          <a:prstGeom prst="rect">
            <a:avLst/>
          </a:prstGeom>
          <a:noFill/>
          <a:ln>
            <a:noFill/>
          </a:ln>
        </p:spPr>
      </p:pic>
      <p:pic>
        <p:nvPicPr>
          <p:cNvPr id="2347" name="Google Shape;2347;p171"/>
          <p:cNvPicPr preferRelativeResize="0"/>
          <p:nvPr/>
        </p:nvPicPr>
        <p:blipFill rotWithShape="1">
          <a:blip r:embed="rId10">
            <a:alphaModFix/>
          </a:blip>
          <a:srcRect b="0" l="0" r="0" t="0"/>
          <a:stretch/>
        </p:blipFill>
        <p:spPr>
          <a:xfrm>
            <a:off x="3293149" y="2141325"/>
            <a:ext cx="1454887" cy="2000449"/>
          </a:xfrm>
          <a:prstGeom prst="rect">
            <a:avLst/>
          </a:prstGeom>
          <a:noFill/>
          <a:ln>
            <a:noFill/>
          </a:ln>
        </p:spPr>
      </p:pic>
      <p:cxnSp>
        <p:nvCxnSpPr>
          <p:cNvPr id="2348" name="Google Shape;2348;p171"/>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349" name="Google Shape;2349;p171"/>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17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356" name="Google Shape;2356;p17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357" name="Google Shape;2357;p172"/>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358" name="Google Shape;2358;p172"/>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359" name="Google Shape;2359;p172"/>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360" name="Google Shape;2360;p172"/>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361" name="Google Shape;2361;p172"/>
          <p:cNvPicPr preferRelativeResize="0"/>
          <p:nvPr/>
        </p:nvPicPr>
        <p:blipFill rotWithShape="1">
          <a:blip r:embed="rId7">
            <a:alphaModFix/>
          </a:blip>
          <a:srcRect b="0" l="0" r="0" t="0"/>
          <a:stretch/>
        </p:blipFill>
        <p:spPr>
          <a:xfrm>
            <a:off x="383374" y="2141325"/>
            <a:ext cx="1454887" cy="2000449"/>
          </a:xfrm>
          <a:prstGeom prst="rect">
            <a:avLst/>
          </a:prstGeom>
          <a:noFill/>
          <a:ln>
            <a:noFill/>
          </a:ln>
        </p:spPr>
      </p:pic>
      <p:pic>
        <p:nvPicPr>
          <p:cNvPr id="2362" name="Google Shape;2362;p172"/>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363" name="Google Shape;2363;p172"/>
          <p:cNvPicPr preferRelativeResize="0"/>
          <p:nvPr/>
        </p:nvPicPr>
        <p:blipFill rotWithShape="1">
          <a:blip r:embed="rId9">
            <a:alphaModFix/>
          </a:blip>
          <a:srcRect b="0" l="0" r="0" t="0"/>
          <a:stretch/>
        </p:blipFill>
        <p:spPr>
          <a:xfrm>
            <a:off x="6202924" y="2141325"/>
            <a:ext cx="1454887" cy="2000449"/>
          </a:xfrm>
          <a:prstGeom prst="rect">
            <a:avLst/>
          </a:prstGeom>
          <a:noFill/>
          <a:ln>
            <a:noFill/>
          </a:ln>
        </p:spPr>
      </p:pic>
      <p:pic>
        <p:nvPicPr>
          <p:cNvPr id="2364" name="Google Shape;2364;p172"/>
          <p:cNvPicPr preferRelativeResize="0"/>
          <p:nvPr/>
        </p:nvPicPr>
        <p:blipFill rotWithShape="1">
          <a:blip r:embed="rId10">
            <a:alphaModFix/>
          </a:blip>
          <a:srcRect b="0" l="0" r="0" t="0"/>
          <a:stretch/>
        </p:blipFill>
        <p:spPr>
          <a:xfrm>
            <a:off x="3293149" y="2141325"/>
            <a:ext cx="1454887" cy="2000449"/>
          </a:xfrm>
          <a:prstGeom prst="rect">
            <a:avLst/>
          </a:prstGeom>
          <a:noFill/>
          <a:ln>
            <a:noFill/>
          </a:ln>
        </p:spPr>
      </p:pic>
      <p:cxnSp>
        <p:nvCxnSpPr>
          <p:cNvPr id="2365" name="Google Shape;2365;p172"/>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366" name="Google Shape;2366;p172"/>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17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373" name="Google Shape;2373;p17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374" name="Google Shape;2374;p173"/>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375" name="Google Shape;2375;p173"/>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376" name="Google Shape;2376;p173"/>
          <p:cNvPicPr preferRelativeResize="0"/>
          <p:nvPr/>
        </p:nvPicPr>
        <p:blipFill rotWithShape="1">
          <a:blip r:embed="rId5">
            <a:alphaModFix/>
          </a:blip>
          <a:srcRect b="0" l="0" r="0" t="0"/>
          <a:stretch/>
        </p:blipFill>
        <p:spPr>
          <a:xfrm>
            <a:off x="1838262" y="4503525"/>
            <a:ext cx="1454887" cy="2000449"/>
          </a:xfrm>
          <a:prstGeom prst="rect">
            <a:avLst/>
          </a:prstGeom>
          <a:noFill/>
          <a:ln>
            <a:noFill/>
          </a:ln>
        </p:spPr>
      </p:pic>
      <p:pic>
        <p:nvPicPr>
          <p:cNvPr id="2377" name="Google Shape;2377;p173"/>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378" name="Google Shape;2378;p173"/>
          <p:cNvPicPr preferRelativeResize="0"/>
          <p:nvPr/>
        </p:nvPicPr>
        <p:blipFill rotWithShape="1">
          <a:blip r:embed="rId7">
            <a:alphaModFix/>
          </a:blip>
          <a:srcRect b="0" l="0" r="0" t="0"/>
          <a:stretch/>
        </p:blipFill>
        <p:spPr>
          <a:xfrm>
            <a:off x="383374" y="2141325"/>
            <a:ext cx="1454887" cy="2000449"/>
          </a:xfrm>
          <a:prstGeom prst="rect">
            <a:avLst/>
          </a:prstGeom>
          <a:noFill/>
          <a:ln>
            <a:noFill/>
          </a:ln>
        </p:spPr>
      </p:pic>
      <p:pic>
        <p:nvPicPr>
          <p:cNvPr id="2379" name="Google Shape;2379;p173"/>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380" name="Google Shape;2380;p173"/>
          <p:cNvPicPr preferRelativeResize="0"/>
          <p:nvPr/>
        </p:nvPicPr>
        <p:blipFill rotWithShape="1">
          <a:blip r:embed="rId9">
            <a:alphaModFix/>
          </a:blip>
          <a:srcRect b="0" l="0" r="0" t="0"/>
          <a:stretch/>
        </p:blipFill>
        <p:spPr>
          <a:xfrm>
            <a:off x="6202924" y="2141325"/>
            <a:ext cx="1454887" cy="2000449"/>
          </a:xfrm>
          <a:prstGeom prst="rect">
            <a:avLst/>
          </a:prstGeom>
          <a:noFill/>
          <a:ln>
            <a:noFill/>
          </a:ln>
        </p:spPr>
      </p:pic>
      <p:pic>
        <p:nvPicPr>
          <p:cNvPr id="2381" name="Google Shape;2381;p173"/>
          <p:cNvPicPr preferRelativeResize="0"/>
          <p:nvPr/>
        </p:nvPicPr>
        <p:blipFill rotWithShape="1">
          <a:blip r:embed="rId10">
            <a:alphaModFix/>
          </a:blip>
          <a:srcRect b="0" l="0" r="0" t="0"/>
          <a:stretch/>
        </p:blipFill>
        <p:spPr>
          <a:xfrm>
            <a:off x="3293149" y="2141325"/>
            <a:ext cx="1454887" cy="2000449"/>
          </a:xfrm>
          <a:prstGeom prst="rect">
            <a:avLst/>
          </a:prstGeom>
          <a:noFill/>
          <a:ln>
            <a:noFill/>
          </a:ln>
        </p:spPr>
      </p:pic>
      <p:cxnSp>
        <p:nvCxnSpPr>
          <p:cNvPr id="2382" name="Google Shape;2382;p173"/>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383" name="Google Shape;2383;p173"/>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4294967295" type="body"/>
          </p:nvPr>
        </p:nvSpPr>
        <p:spPr>
          <a:xfrm>
            <a:off x="425975" y="1271875"/>
            <a:ext cx="116334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Midterm Exam Question (Fall 2018)</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37" name="Google Shape;237;p3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pic>
        <p:nvPicPr>
          <p:cNvPr id="238" name="Google Shape;238;p30"/>
          <p:cNvPicPr preferRelativeResize="0"/>
          <p:nvPr/>
        </p:nvPicPr>
        <p:blipFill rotWithShape="1">
          <a:blip r:embed="rId3">
            <a:alphaModFix/>
          </a:blip>
          <a:srcRect b="0" l="0" r="0" t="0"/>
          <a:stretch/>
        </p:blipFill>
        <p:spPr>
          <a:xfrm>
            <a:off x="877900" y="2348833"/>
            <a:ext cx="10729525" cy="405499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7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390" name="Google Shape;2390;p17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391" name="Google Shape;2391;p174"/>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392" name="Google Shape;2392;p174"/>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393" name="Google Shape;2393;p174"/>
          <p:cNvPicPr preferRelativeResize="0"/>
          <p:nvPr/>
        </p:nvPicPr>
        <p:blipFill rotWithShape="1">
          <a:blip r:embed="rId5">
            <a:alphaModFix/>
          </a:blip>
          <a:srcRect b="0" l="0" r="0" t="0"/>
          <a:stretch/>
        </p:blipFill>
        <p:spPr>
          <a:xfrm>
            <a:off x="1838262" y="4503525"/>
            <a:ext cx="1454887" cy="2000449"/>
          </a:xfrm>
          <a:prstGeom prst="rect">
            <a:avLst/>
          </a:prstGeom>
          <a:noFill/>
          <a:ln>
            <a:noFill/>
          </a:ln>
        </p:spPr>
      </p:pic>
      <p:pic>
        <p:nvPicPr>
          <p:cNvPr id="2394" name="Google Shape;2394;p174"/>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395" name="Google Shape;2395;p174"/>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396" name="Google Shape;2396;p174"/>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397" name="Google Shape;2397;p174"/>
          <p:cNvPicPr preferRelativeResize="0"/>
          <p:nvPr/>
        </p:nvPicPr>
        <p:blipFill rotWithShape="1">
          <a:blip r:embed="rId9">
            <a:alphaModFix/>
          </a:blip>
          <a:srcRect b="0" l="0" r="0" t="0"/>
          <a:stretch/>
        </p:blipFill>
        <p:spPr>
          <a:xfrm>
            <a:off x="3293149" y="2141325"/>
            <a:ext cx="1454887" cy="2000449"/>
          </a:xfrm>
          <a:prstGeom prst="rect">
            <a:avLst/>
          </a:prstGeom>
          <a:noFill/>
          <a:ln>
            <a:noFill/>
          </a:ln>
        </p:spPr>
      </p:pic>
      <p:pic>
        <p:nvPicPr>
          <p:cNvPr id="2398" name="Google Shape;2398;p174"/>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399" name="Google Shape;2399;p174"/>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sp>
        <p:nvSpPr>
          <p:cNvPr id="2400" name="Google Shape;2400;p174"/>
          <p:cNvSpPr/>
          <p:nvPr/>
        </p:nvSpPr>
        <p:spPr>
          <a:xfrm>
            <a:off x="1952813"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1" name="Google Shape;2401;p174"/>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7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08" name="Google Shape;2408;p17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09" name="Google Shape;2409;p175"/>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10" name="Google Shape;2410;p175"/>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411" name="Google Shape;2411;p175"/>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12" name="Google Shape;2412;p175"/>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13" name="Google Shape;2413;p175"/>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414" name="Google Shape;2414;p175"/>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415" name="Google Shape;2415;p175"/>
          <p:cNvPicPr preferRelativeResize="0"/>
          <p:nvPr/>
        </p:nvPicPr>
        <p:blipFill rotWithShape="1">
          <a:blip r:embed="rId9">
            <a:alphaModFix/>
          </a:blip>
          <a:srcRect b="0" l="0" r="0" t="0"/>
          <a:stretch/>
        </p:blipFill>
        <p:spPr>
          <a:xfrm>
            <a:off x="3293149" y="2141325"/>
            <a:ext cx="1454887" cy="2000449"/>
          </a:xfrm>
          <a:prstGeom prst="rect">
            <a:avLst/>
          </a:prstGeom>
          <a:noFill/>
          <a:ln>
            <a:noFill/>
          </a:ln>
        </p:spPr>
      </p:pic>
      <p:pic>
        <p:nvPicPr>
          <p:cNvPr id="2416" name="Google Shape;2416;p175"/>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417" name="Google Shape;2417;p175"/>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418" name="Google Shape;2418;p175"/>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7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25" name="Google Shape;2425;p17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26" name="Google Shape;2426;p176"/>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27" name="Google Shape;2427;p176"/>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428" name="Google Shape;2428;p176"/>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29" name="Google Shape;2429;p176"/>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30" name="Google Shape;2430;p176"/>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431" name="Google Shape;2431;p176"/>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432" name="Google Shape;2432;p176"/>
          <p:cNvPicPr preferRelativeResize="0"/>
          <p:nvPr/>
        </p:nvPicPr>
        <p:blipFill rotWithShape="1">
          <a:blip r:embed="rId9">
            <a:alphaModFix/>
          </a:blip>
          <a:srcRect b="0" l="0" r="0" t="0"/>
          <a:stretch/>
        </p:blipFill>
        <p:spPr>
          <a:xfrm>
            <a:off x="3293149" y="4503525"/>
            <a:ext cx="1454887" cy="2000449"/>
          </a:xfrm>
          <a:prstGeom prst="rect">
            <a:avLst/>
          </a:prstGeom>
          <a:noFill/>
          <a:ln>
            <a:noFill/>
          </a:ln>
        </p:spPr>
      </p:pic>
      <p:pic>
        <p:nvPicPr>
          <p:cNvPr id="2433" name="Google Shape;2433;p176"/>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434" name="Google Shape;2434;p176"/>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435" name="Google Shape;2435;p176"/>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17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42" name="Google Shape;2442;p17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43" name="Google Shape;2443;p177"/>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44" name="Google Shape;2444;p177"/>
          <p:cNvPicPr preferRelativeResize="0"/>
          <p:nvPr/>
        </p:nvPicPr>
        <p:blipFill rotWithShape="1">
          <a:blip r:embed="rId4">
            <a:alphaModFix/>
          </a:blip>
          <a:srcRect b="0" l="0" r="0" t="0"/>
          <a:stretch/>
        </p:blipFill>
        <p:spPr>
          <a:xfrm>
            <a:off x="4748037" y="2141325"/>
            <a:ext cx="1454887" cy="2000449"/>
          </a:xfrm>
          <a:prstGeom prst="rect">
            <a:avLst/>
          </a:prstGeom>
          <a:noFill/>
          <a:ln>
            <a:noFill/>
          </a:ln>
        </p:spPr>
      </p:pic>
      <p:pic>
        <p:nvPicPr>
          <p:cNvPr id="2445" name="Google Shape;2445;p177"/>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46" name="Google Shape;2446;p177"/>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47" name="Google Shape;2447;p177"/>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448" name="Google Shape;2448;p177"/>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449" name="Google Shape;2449;p177"/>
          <p:cNvPicPr preferRelativeResize="0"/>
          <p:nvPr/>
        </p:nvPicPr>
        <p:blipFill rotWithShape="1">
          <a:blip r:embed="rId9">
            <a:alphaModFix/>
          </a:blip>
          <a:srcRect b="0" l="0" r="0" t="0"/>
          <a:stretch/>
        </p:blipFill>
        <p:spPr>
          <a:xfrm>
            <a:off x="3293149" y="2141325"/>
            <a:ext cx="1454887" cy="2000449"/>
          </a:xfrm>
          <a:prstGeom prst="rect">
            <a:avLst/>
          </a:prstGeom>
          <a:noFill/>
          <a:ln>
            <a:noFill/>
          </a:ln>
        </p:spPr>
      </p:pic>
      <p:pic>
        <p:nvPicPr>
          <p:cNvPr id="2450" name="Google Shape;2450;p177"/>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451" name="Google Shape;2451;p177"/>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452" name="Google Shape;2452;p177"/>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7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59" name="Google Shape;2459;p17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60" name="Google Shape;2460;p178"/>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61" name="Google Shape;2461;p178"/>
          <p:cNvPicPr preferRelativeResize="0"/>
          <p:nvPr/>
        </p:nvPicPr>
        <p:blipFill rotWithShape="1">
          <a:blip r:embed="rId4">
            <a:alphaModFix/>
          </a:blip>
          <a:srcRect b="0" l="0" r="0" t="0"/>
          <a:stretch/>
        </p:blipFill>
        <p:spPr>
          <a:xfrm>
            <a:off x="4748037" y="4503525"/>
            <a:ext cx="1454887" cy="2000449"/>
          </a:xfrm>
          <a:prstGeom prst="rect">
            <a:avLst/>
          </a:prstGeom>
          <a:noFill/>
          <a:ln>
            <a:noFill/>
          </a:ln>
        </p:spPr>
      </p:pic>
      <p:pic>
        <p:nvPicPr>
          <p:cNvPr id="2462" name="Google Shape;2462;p178"/>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63" name="Google Shape;2463;p178"/>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64" name="Google Shape;2464;p178"/>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465" name="Google Shape;2465;p178"/>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466" name="Google Shape;2466;p178"/>
          <p:cNvPicPr preferRelativeResize="0"/>
          <p:nvPr/>
        </p:nvPicPr>
        <p:blipFill rotWithShape="1">
          <a:blip r:embed="rId9">
            <a:alphaModFix/>
          </a:blip>
          <a:srcRect b="0" l="0" r="0" t="0"/>
          <a:stretch/>
        </p:blipFill>
        <p:spPr>
          <a:xfrm>
            <a:off x="3293149" y="2141325"/>
            <a:ext cx="1454887" cy="2000449"/>
          </a:xfrm>
          <a:prstGeom prst="rect">
            <a:avLst/>
          </a:prstGeom>
          <a:noFill/>
          <a:ln>
            <a:noFill/>
          </a:ln>
        </p:spPr>
      </p:pic>
      <p:pic>
        <p:nvPicPr>
          <p:cNvPr id="2467" name="Google Shape;2467;p178"/>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468" name="Google Shape;2468;p178"/>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469" name="Google Shape;2469;p178"/>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7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76" name="Google Shape;2476;p17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77" name="Google Shape;2477;p179"/>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78" name="Google Shape;2478;p179"/>
          <p:cNvPicPr preferRelativeResize="0"/>
          <p:nvPr/>
        </p:nvPicPr>
        <p:blipFill rotWithShape="1">
          <a:blip r:embed="rId4">
            <a:alphaModFix/>
          </a:blip>
          <a:srcRect b="0" l="0" r="0" t="0"/>
          <a:stretch/>
        </p:blipFill>
        <p:spPr>
          <a:xfrm>
            <a:off x="4748037" y="4503525"/>
            <a:ext cx="1454887" cy="2000449"/>
          </a:xfrm>
          <a:prstGeom prst="rect">
            <a:avLst/>
          </a:prstGeom>
          <a:noFill/>
          <a:ln>
            <a:noFill/>
          </a:ln>
        </p:spPr>
      </p:pic>
      <p:pic>
        <p:nvPicPr>
          <p:cNvPr id="2479" name="Google Shape;2479;p179"/>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80" name="Google Shape;2480;p179"/>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81" name="Google Shape;2481;p179"/>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482" name="Google Shape;2482;p179"/>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483" name="Google Shape;2483;p179"/>
          <p:cNvPicPr preferRelativeResize="0"/>
          <p:nvPr/>
        </p:nvPicPr>
        <p:blipFill rotWithShape="1">
          <a:blip r:embed="rId9">
            <a:alphaModFix/>
          </a:blip>
          <a:srcRect b="0" l="0" r="0" t="0"/>
          <a:stretch/>
        </p:blipFill>
        <p:spPr>
          <a:xfrm>
            <a:off x="4748037" y="2141325"/>
            <a:ext cx="1454887" cy="2000449"/>
          </a:xfrm>
          <a:prstGeom prst="rect">
            <a:avLst/>
          </a:prstGeom>
          <a:noFill/>
          <a:ln>
            <a:noFill/>
          </a:ln>
        </p:spPr>
      </p:pic>
      <p:pic>
        <p:nvPicPr>
          <p:cNvPr id="2484" name="Google Shape;2484;p179"/>
          <p:cNvPicPr preferRelativeResize="0"/>
          <p:nvPr/>
        </p:nvPicPr>
        <p:blipFill rotWithShape="1">
          <a:blip r:embed="rId10">
            <a:alphaModFix/>
          </a:blip>
          <a:srcRect b="0" l="0" r="0" t="0"/>
          <a:stretch/>
        </p:blipFill>
        <p:spPr>
          <a:xfrm>
            <a:off x="1838274" y="2141325"/>
            <a:ext cx="1454887" cy="2000449"/>
          </a:xfrm>
          <a:prstGeom prst="rect">
            <a:avLst/>
          </a:prstGeom>
          <a:noFill/>
          <a:ln>
            <a:noFill/>
          </a:ln>
        </p:spPr>
      </p:pic>
      <p:cxnSp>
        <p:nvCxnSpPr>
          <p:cNvPr id="2485" name="Google Shape;2485;p179"/>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sp>
        <p:nvSpPr>
          <p:cNvPr id="2486" name="Google Shape;2486;p179"/>
          <p:cNvSpPr/>
          <p:nvPr/>
        </p:nvSpPr>
        <p:spPr>
          <a:xfrm>
            <a:off x="485550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7" name="Google Shape;2487;p179"/>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8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494" name="Google Shape;2494;p18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495" name="Google Shape;2495;p180"/>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496" name="Google Shape;2496;p180"/>
          <p:cNvPicPr preferRelativeResize="0"/>
          <p:nvPr/>
        </p:nvPicPr>
        <p:blipFill rotWithShape="1">
          <a:blip r:embed="rId4">
            <a:alphaModFix/>
          </a:blip>
          <a:srcRect b="0" l="0" r="0" t="0"/>
          <a:stretch/>
        </p:blipFill>
        <p:spPr>
          <a:xfrm>
            <a:off x="4748037" y="4503525"/>
            <a:ext cx="1454887" cy="2000449"/>
          </a:xfrm>
          <a:prstGeom prst="rect">
            <a:avLst/>
          </a:prstGeom>
          <a:noFill/>
          <a:ln>
            <a:noFill/>
          </a:ln>
        </p:spPr>
      </p:pic>
      <p:pic>
        <p:nvPicPr>
          <p:cNvPr id="2497" name="Google Shape;2497;p180"/>
          <p:cNvPicPr preferRelativeResize="0"/>
          <p:nvPr/>
        </p:nvPicPr>
        <p:blipFill rotWithShape="1">
          <a:blip r:embed="rId5">
            <a:alphaModFix/>
          </a:blip>
          <a:srcRect b="0" l="0" r="0" t="0"/>
          <a:stretch/>
        </p:blipFill>
        <p:spPr>
          <a:xfrm>
            <a:off x="383412" y="2141325"/>
            <a:ext cx="1454887" cy="2000449"/>
          </a:xfrm>
          <a:prstGeom prst="rect">
            <a:avLst/>
          </a:prstGeom>
          <a:noFill/>
          <a:ln>
            <a:noFill/>
          </a:ln>
        </p:spPr>
      </p:pic>
      <p:pic>
        <p:nvPicPr>
          <p:cNvPr id="2498" name="Google Shape;2498;p180"/>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499" name="Google Shape;2499;p180"/>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00" name="Google Shape;2500;p180"/>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501" name="Google Shape;2501;p180"/>
          <p:cNvPicPr preferRelativeResize="0"/>
          <p:nvPr/>
        </p:nvPicPr>
        <p:blipFill rotWithShape="1">
          <a:blip r:embed="rId9">
            <a:alphaModFix/>
          </a:blip>
          <a:srcRect b="0" l="0" r="0" t="0"/>
          <a:stretch/>
        </p:blipFill>
        <p:spPr>
          <a:xfrm>
            <a:off x="4748037" y="2141325"/>
            <a:ext cx="1454887" cy="2000449"/>
          </a:xfrm>
          <a:prstGeom prst="rect">
            <a:avLst/>
          </a:prstGeom>
          <a:noFill/>
          <a:ln>
            <a:noFill/>
          </a:ln>
        </p:spPr>
      </p:pic>
      <p:pic>
        <p:nvPicPr>
          <p:cNvPr id="2502" name="Google Shape;2502;p180"/>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503" name="Google Shape;2503;p180"/>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sp>
        <p:nvSpPr>
          <p:cNvPr id="2504" name="Google Shape;2504;p180"/>
          <p:cNvSpPr/>
          <p:nvPr/>
        </p:nvSpPr>
        <p:spPr>
          <a:xfrm>
            <a:off x="341480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05" name="Google Shape;2505;p180"/>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18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12" name="Google Shape;2512;p18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513" name="Google Shape;2513;p181"/>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514" name="Google Shape;2514;p181"/>
          <p:cNvPicPr preferRelativeResize="0"/>
          <p:nvPr/>
        </p:nvPicPr>
        <p:blipFill rotWithShape="1">
          <a:blip r:embed="rId4">
            <a:alphaModFix/>
          </a:blip>
          <a:srcRect b="0" l="0" r="0" t="0"/>
          <a:stretch/>
        </p:blipFill>
        <p:spPr>
          <a:xfrm>
            <a:off x="4748037" y="4503525"/>
            <a:ext cx="1454887" cy="2000449"/>
          </a:xfrm>
          <a:prstGeom prst="rect">
            <a:avLst/>
          </a:prstGeom>
          <a:noFill/>
          <a:ln>
            <a:noFill/>
          </a:ln>
        </p:spPr>
      </p:pic>
      <p:pic>
        <p:nvPicPr>
          <p:cNvPr id="2515" name="Google Shape;2515;p181"/>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516" name="Google Shape;2516;p181"/>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517" name="Google Shape;2517;p181"/>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18" name="Google Shape;2518;p181"/>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519" name="Google Shape;2519;p181"/>
          <p:cNvPicPr preferRelativeResize="0"/>
          <p:nvPr/>
        </p:nvPicPr>
        <p:blipFill rotWithShape="1">
          <a:blip r:embed="rId9">
            <a:alphaModFix/>
          </a:blip>
          <a:srcRect b="0" l="0" r="0" t="0"/>
          <a:stretch/>
        </p:blipFill>
        <p:spPr>
          <a:xfrm>
            <a:off x="4748037" y="2141325"/>
            <a:ext cx="1454887" cy="2000449"/>
          </a:xfrm>
          <a:prstGeom prst="rect">
            <a:avLst/>
          </a:prstGeom>
          <a:noFill/>
          <a:ln>
            <a:noFill/>
          </a:ln>
        </p:spPr>
      </p:pic>
      <p:pic>
        <p:nvPicPr>
          <p:cNvPr id="2520" name="Google Shape;2520;p181"/>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521" name="Google Shape;2521;p181"/>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sp>
        <p:nvSpPr>
          <p:cNvPr id="2522" name="Google Shape;2522;p181"/>
          <p:cNvSpPr/>
          <p:nvPr/>
        </p:nvSpPr>
        <p:spPr>
          <a:xfrm>
            <a:off x="19740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23" name="Google Shape;2523;p181"/>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18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30" name="Google Shape;2530;p18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531" name="Google Shape;2531;p182"/>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532" name="Google Shape;2532;p182"/>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533" name="Google Shape;2533;p182"/>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534" name="Google Shape;2534;p182"/>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535" name="Google Shape;2535;p182"/>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36" name="Google Shape;2536;p182"/>
          <p:cNvPicPr preferRelativeResize="0"/>
          <p:nvPr/>
        </p:nvPicPr>
        <p:blipFill rotWithShape="1">
          <a:blip r:embed="rId8">
            <a:alphaModFix/>
          </a:blip>
          <a:srcRect b="0" l="0" r="0" t="0"/>
          <a:stretch/>
        </p:blipFill>
        <p:spPr>
          <a:xfrm>
            <a:off x="6202924" y="2141325"/>
            <a:ext cx="1454887" cy="2000449"/>
          </a:xfrm>
          <a:prstGeom prst="rect">
            <a:avLst/>
          </a:prstGeom>
          <a:noFill/>
          <a:ln>
            <a:noFill/>
          </a:ln>
        </p:spPr>
      </p:pic>
      <p:pic>
        <p:nvPicPr>
          <p:cNvPr id="2537" name="Google Shape;2537;p182"/>
          <p:cNvPicPr preferRelativeResize="0"/>
          <p:nvPr/>
        </p:nvPicPr>
        <p:blipFill rotWithShape="1">
          <a:blip r:embed="rId9">
            <a:alphaModFix/>
          </a:blip>
          <a:srcRect b="0" l="0" r="0" t="0"/>
          <a:stretch/>
        </p:blipFill>
        <p:spPr>
          <a:xfrm>
            <a:off x="4748037" y="2141325"/>
            <a:ext cx="1454887" cy="2000449"/>
          </a:xfrm>
          <a:prstGeom prst="rect">
            <a:avLst/>
          </a:prstGeom>
          <a:noFill/>
          <a:ln>
            <a:noFill/>
          </a:ln>
        </p:spPr>
      </p:pic>
      <p:pic>
        <p:nvPicPr>
          <p:cNvPr id="2538" name="Google Shape;2538;p182"/>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539" name="Google Shape;2539;p182"/>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540" name="Google Shape;2540;p182"/>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18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47" name="Google Shape;2547;p18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548" name="Google Shape;2548;p183"/>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549" name="Google Shape;2549;p183"/>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550" name="Google Shape;2550;p183"/>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551" name="Google Shape;2551;p183"/>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552" name="Google Shape;2552;p183"/>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53" name="Google Shape;2553;p183"/>
          <p:cNvPicPr preferRelativeResize="0"/>
          <p:nvPr/>
        </p:nvPicPr>
        <p:blipFill rotWithShape="1">
          <a:blip r:embed="rId8">
            <a:alphaModFix/>
          </a:blip>
          <a:srcRect b="0" l="0" r="0" t="0"/>
          <a:stretch/>
        </p:blipFill>
        <p:spPr>
          <a:xfrm>
            <a:off x="4748037" y="2141325"/>
            <a:ext cx="1454887" cy="2000449"/>
          </a:xfrm>
          <a:prstGeom prst="rect">
            <a:avLst/>
          </a:prstGeom>
          <a:noFill/>
          <a:ln>
            <a:noFill/>
          </a:ln>
        </p:spPr>
      </p:pic>
      <p:pic>
        <p:nvPicPr>
          <p:cNvPr id="2554" name="Google Shape;2554;p183"/>
          <p:cNvPicPr preferRelativeResize="0"/>
          <p:nvPr/>
        </p:nvPicPr>
        <p:blipFill rotWithShape="1">
          <a:blip r:embed="rId9">
            <a:alphaModFix/>
          </a:blip>
          <a:srcRect b="0" l="0" r="0" t="0"/>
          <a:stretch/>
        </p:blipFill>
        <p:spPr>
          <a:xfrm>
            <a:off x="3293174" y="2141325"/>
            <a:ext cx="1454887" cy="2000449"/>
          </a:xfrm>
          <a:prstGeom prst="rect">
            <a:avLst/>
          </a:prstGeom>
          <a:noFill/>
          <a:ln>
            <a:noFill/>
          </a:ln>
        </p:spPr>
      </p:pic>
      <p:cxnSp>
        <p:nvCxnSpPr>
          <p:cNvPr id="2555" name="Google Shape;2555;p183"/>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pic>
        <p:nvPicPr>
          <p:cNvPr id="2556" name="Google Shape;2556;p183"/>
          <p:cNvPicPr preferRelativeResize="0"/>
          <p:nvPr/>
        </p:nvPicPr>
        <p:blipFill rotWithShape="1">
          <a:blip r:embed="rId10">
            <a:alphaModFix/>
          </a:blip>
          <a:srcRect b="0" l="0" r="0" t="0"/>
          <a:stretch/>
        </p:blipFill>
        <p:spPr>
          <a:xfrm>
            <a:off x="6202924" y="4503525"/>
            <a:ext cx="1454887" cy="2000449"/>
          </a:xfrm>
          <a:prstGeom prst="rect">
            <a:avLst/>
          </a:prstGeom>
          <a:noFill/>
          <a:ln>
            <a:noFill/>
          </a:ln>
        </p:spPr>
      </p:pic>
      <p:cxnSp>
        <p:nvCxnSpPr>
          <p:cNvPr id="2557" name="Google Shape;2557;p183"/>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1"/>
          <p:cNvPicPr preferRelativeResize="0"/>
          <p:nvPr/>
        </p:nvPicPr>
        <p:blipFill rotWithShape="1">
          <a:blip r:embed="rId3">
            <a:alphaModFix/>
          </a:blip>
          <a:srcRect b="0" l="0" r="0" t="0"/>
          <a:stretch/>
        </p:blipFill>
        <p:spPr>
          <a:xfrm>
            <a:off x="877900" y="2348833"/>
            <a:ext cx="10729525" cy="4054991"/>
          </a:xfrm>
          <a:prstGeom prst="rect">
            <a:avLst/>
          </a:prstGeom>
          <a:noFill/>
          <a:ln>
            <a:noFill/>
          </a:ln>
        </p:spPr>
      </p:pic>
      <p:sp>
        <p:nvSpPr>
          <p:cNvPr id="245" name="Google Shape;245;p31"/>
          <p:cNvSpPr txBox="1"/>
          <p:nvPr>
            <p:ph idx="4294967295" type="body"/>
          </p:nvPr>
        </p:nvSpPr>
        <p:spPr>
          <a:xfrm>
            <a:off x="425975" y="1271875"/>
            <a:ext cx="116334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Midterm Exam Question (Fall 2018) </a:t>
            </a:r>
            <a:endParaRPr>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46" name="Google Shape;246;p3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47" name="Google Shape;247;p31"/>
          <p:cNvSpPr/>
          <p:nvPr/>
        </p:nvSpPr>
        <p:spPr>
          <a:xfrm>
            <a:off x="1129700" y="5484400"/>
            <a:ext cx="414900" cy="414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18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64" name="Google Shape;2564;p18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565" name="Google Shape;2565;p184"/>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566" name="Google Shape;2566;p184"/>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567" name="Google Shape;2567;p184"/>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568" name="Google Shape;2568;p184"/>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569" name="Google Shape;2569;p184"/>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70" name="Google Shape;2570;p184"/>
          <p:cNvPicPr preferRelativeResize="0"/>
          <p:nvPr/>
        </p:nvPicPr>
        <p:blipFill rotWithShape="1">
          <a:blip r:embed="rId8">
            <a:alphaModFix/>
          </a:blip>
          <a:srcRect b="0" l="0" r="0" t="0"/>
          <a:stretch/>
        </p:blipFill>
        <p:spPr>
          <a:xfrm>
            <a:off x="6202924" y="4503525"/>
            <a:ext cx="1454887" cy="2000449"/>
          </a:xfrm>
          <a:prstGeom prst="rect">
            <a:avLst/>
          </a:prstGeom>
          <a:noFill/>
          <a:ln>
            <a:noFill/>
          </a:ln>
        </p:spPr>
      </p:pic>
      <p:pic>
        <p:nvPicPr>
          <p:cNvPr id="2571" name="Google Shape;2571;p184"/>
          <p:cNvPicPr preferRelativeResize="0"/>
          <p:nvPr/>
        </p:nvPicPr>
        <p:blipFill rotWithShape="1">
          <a:blip r:embed="rId9">
            <a:alphaModFix/>
          </a:blip>
          <a:srcRect b="0" l="0" r="0" t="0"/>
          <a:stretch/>
        </p:blipFill>
        <p:spPr>
          <a:xfrm>
            <a:off x="6202937" y="2141325"/>
            <a:ext cx="1454887" cy="2000449"/>
          </a:xfrm>
          <a:prstGeom prst="rect">
            <a:avLst/>
          </a:prstGeom>
          <a:noFill/>
          <a:ln>
            <a:noFill/>
          </a:ln>
        </p:spPr>
      </p:pic>
      <p:pic>
        <p:nvPicPr>
          <p:cNvPr id="2572" name="Google Shape;2572;p184"/>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573" name="Google Shape;2573;p184"/>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574" name="Google Shape;2574;p184"/>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575" name="Google Shape;2575;p184"/>
          <p:cNvSpPr/>
          <p:nvPr/>
        </p:nvSpPr>
        <p:spPr>
          <a:xfrm>
            <a:off x="63245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18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82" name="Google Shape;2582;p18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583" name="Google Shape;2583;p185"/>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584" name="Google Shape;2584;p185"/>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585" name="Google Shape;2585;p185"/>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586" name="Google Shape;2586;p185"/>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587" name="Google Shape;2587;p185"/>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588" name="Google Shape;2588;p185"/>
          <p:cNvPicPr preferRelativeResize="0"/>
          <p:nvPr/>
        </p:nvPicPr>
        <p:blipFill rotWithShape="1">
          <a:blip r:embed="rId8">
            <a:alphaModFix/>
          </a:blip>
          <a:srcRect b="0" l="0" r="0" t="0"/>
          <a:stretch/>
        </p:blipFill>
        <p:spPr>
          <a:xfrm>
            <a:off x="4748037" y="2141325"/>
            <a:ext cx="1454887" cy="2000449"/>
          </a:xfrm>
          <a:prstGeom prst="rect">
            <a:avLst/>
          </a:prstGeom>
          <a:noFill/>
          <a:ln>
            <a:noFill/>
          </a:ln>
        </p:spPr>
      </p:pic>
      <p:pic>
        <p:nvPicPr>
          <p:cNvPr id="2589" name="Google Shape;2589;p185"/>
          <p:cNvPicPr preferRelativeResize="0"/>
          <p:nvPr/>
        </p:nvPicPr>
        <p:blipFill rotWithShape="1">
          <a:blip r:embed="rId9">
            <a:alphaModFix/>
          </a:blip>
          <a:srcRect b="0" l="0" r="0" t="0"/>
          <a:stretch/>
        </p:blipFill>
        <p:spPr>
          <a:xfrm>
            <a:off x="6202937" y="2141325"/>
            <a:ext cx="1454887" cy="2000449"/>
          </a:xfrm>
          <a:prstGeom prst="rect">
            <a:avLst/>
          </a:prstGeom>
          <a:noFill/>
          <a:ln>
            <a:noFill/>
          </a:ln>
        </p:spPr>
      </p:pic>
      <p:pic>
        <p:nvPicPr>
          <p:cNvPr id="2590" name="Google Shape;2590;p185"/>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591" name="Google Shape;2591;p185"/>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592" name="Google Shape;2592;p185"/>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8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599" name="Google Shape;2599;p18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00" name="Google Shape;2600;p186"/>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601" name="Google Shape;2601;p186"/>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02" name="Google Shape;2602;p186"/>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03" name="Google Shape;2603;p186"/>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04" name="Google Shape;2604;p186"/>
          <p:cNvPicPr preferRelativeResize="0"/>
          <p:nvPr/>
        </p:nvPicPr>
        <p:blipFill rotWithShape="1">
          <a:blip r:embed="rId7">
            <a:alphaModFix/>
          </a:blip>
          <a:srcRect b="0" l="0" r="0" t="0"/>
          <a:stretch/>
        </p:blipFill>
        <p:spPr>
          <a:xfrm>
            <a:off x="7657837" y="4503525"/>
            <a:ext cx="1454887" cy="2000449"/>
          </a:xfrm>
          <a:prstGeom prst="rect">
            <a:avLst/>
          </a:prstGeom>
          <a:noFill/>
          <a:ln>
            <a:noFill/>
          </a:ln>
        </p:spPr>
      </p:pic>
      <p:pic>
        <p:nvPicPr>
          <p:cNvPr id="2605" name="Google Shape;2605;p186"/>
          <p:cNvPicPr preferRelativeResize="0"/>
          <p:nvPr/>
        </p:nvPicPr>
        <p:blipFill rotWithShape="1">
          <a:blip r:embed="rId8">
            <a:alphaModFix/>
          </a:blip>
          <a:srcRect b="0" l="0" r="0" t="0"/>
          <a:stretch/>
        </p:blipFill>
        <p:spPr>
          <a:xfrm>
            <a:off x="4748037" y="2141325"/>
            <a:ext cx="1454887" cy="2000449"/>
          </a:xfrm>
          <a:prstGeom prst="rect">
            <a:avLst/>
          </a:prstGeom>
          <a:noFill/>
          <a:ln>
            <a:noFill/>
          </a:ln>
        </p:spPr>
      </p:pic>
      <p:pic>
        <p:nvPicPr>
          <p:cNvPr id="2606" name="Google Shape;2606;p186"/>
          <p:cNvPicPr preferRelativeResize="0"/>
          <p:nvPr/>
        </p:nvPicPr>
        <p:blipFill rotWithShape="1">
          <a:blip r:embed="rId9">
            <a:alphaModFix/>
          </a:blip>
          <a:srcRect b="0" l="0" r="0" t="0"/>
          <a:stretch/>
        </p:blipFill>
        <p:spPr>
          <a:xfrm>
            <a:off x="6202937" y="2141325"/>
            <a:ext cx="1454887" cy="2000449"/>
          </a:xfrm>
          <a:prstGeom prst="rect">
            <a:avLst/>
          </a:prstGeom>
          <a:noFill/>
          <a:ln>
            <a:noFill/>
          </a:ln>
        </p:spPr>
      </p:pic>
      <p:pic>
        <p:nvPicPr>
          <p:cNvPr id="2607" name="Google Shape;2607;p186"/>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08" name="Google Shape;2608;p186"/>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09" name="Google Shape;2609;p186"/>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8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616" name="Google Shape;2616;p18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17" name="Google Shape;2617;p187"/>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618" name="Google Shape;2618;p187"/>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19" name="Google Shape;2619;p187"/>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20" name="Google Shape;2620;p187"/>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21" name="Google Shape;2621;p187"/>
          <p:cNvPicPr preferRelativeResize="0"/>
          <p:nvPr/>
        </p:nvPicPr>
        <p:blipFill rotWithShape="1">
          <a:blip r:embed="rId7">
            <a:alphaModFix/>
          </a:blip>
          <a:srcRect b="0" l="0" r="0" t="0"/>
          <a:stretch/>
        </p:blipFill>
        <p:spPr>
          <a:xfrm>
            <a:off x="7657837" y="4503525"/>
            <a:ext cx="1454887" cy="2000449"/>
          </a:xfrm>
          <a:prstGeom prst="rect">
            <a:avLst/>
          </a:prstGeom>
          <a:noFill/>
          <a:ln>
            <a:noFill/>
          </a:ln>
        </p:spPr>
      </p:pic>
      <p:pic>
        <p:nvPicPr>
          <p:cNvPr id="2622" name="Google Shape;2622;p187"/>
          <p:cNvPicPr preferRelativeResize="0"/>
          <p:nvPr/>
        </p:nvPicPr>
        <p:blipFill rotWithShape="1">
          <a:blip r:embed="rId8">
            <a:alphaModFix/>
          </a:blip>
          <a:srcRect b="0" l="0" r="0" t="0"/>
          <a:stretch/>
        </p:blipFill>
        <p:spPr>
          <a:xfrm>
            <a:off x="4748037" y="2141325"/>
            <a:ext cx="1454887" cy="2000449"/>
          </a:xfrm>
          <a:prstGeom prst="rect">
            <a:avLst/>
          </a:prstGeom>
          <a:noFill/>
          <a:ln>
            <a:noFill/>
          </a:ln>
        </p:spPr>
      </p:pic>
      <p:pic>
        <p:nvPicPr>
          <p:cNvPr id="2623" name="Google Shape;2623;p187"/>
          <p:cNvPicPr preferRelativeResize="0"/>
          <p:nvPr/>
        </p:nvPicPr>
        <p:blipFill rotWithShape="1">
          <a:blip r:embed="rId9">
            <a:alphaModFix/>
          </a:blip>
          <a:srcRect b="0" l="0" r="0" t="0"/>
          <a:stretch/>
        </p:blipFill>
        <p:spPr>
          <a:xfrm>
            <a:off x="7657812" y="2141325"/>
            <a:ext cx="1454887" cy="2000449"/>
          </a:xfrm>
          <a:prstGeom prst="rect">
            <a:avLst/>
          </a:prstGeom>
          <a:noFill/>
          <a:ln>
            <a:noFill/>
          </a:ln>
        </p:spPr>
      </p:pic>
      <p:pic>
        <p:nvPicPr>
          <p:cNvPr id="2624" name="Google Shape;2624;p187"/>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25" name="Google Shape;2625;p187"/>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26" name="Google Shape;2626;p187"/>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627" name="Google Shape;2627;p187"/>
          <p:cNvSpPr/>
          <p:nvPr/>
        </p:nvSpPr>
        <p:spPr>
          <a:xfrm>
            <a:off x="77723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18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634" name="Google Shape;2634;p18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35" name="Google Shape;2635;p188"/>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636" name="Google Shape;2636;p188"/>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37" name="Google Shape;2637;p188"/>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38" name="Google Shape;2638;p188"/>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39" name="Google Shape;2639;p188"/>
          <p:cNvPicPr preferRelativeResize="0"/>
          <p:nvPr/>
        </p:nvPicPr>
        <p:blipFill rotWithShape="1">
          <a:blip r:embed="rId7">
            <a:alphaModFix/>
          </a:blip>
          <a:srcRect b="0" l="0" r="0" t="0"/>
          <a:stretch/>
        </p:blipFill>
        <p:spPr>
          <a:xfrm>
            <a:off x="7657837" y="4503525"/>
            <a:ext cx="1454887" cy="2000449"/>
          </a:xfrm>
          <a:prstGeom prst="rect">
            <a:avLst/>
          </a:prstGeom>
          <a:noFill/>
          <a:ln>
            <a:noFill/>
          </a:ln>
        </p:spPr>
      </p:pic>
      <p:pic>
        <p:nvPicPr>
          <p:cNvPr id="2640" name="Google Shape;2640;p188"/>
          <p:cNvPicPr preferRelativeResize="0"/>
          <p:nvPr/>
        </p:nvPicPr>
        <p:blipFill rotWithShape="1">
          <a:blip r:embed="rId8">
            <a:alphaModFix/>
          </a:blip>
          <a:srcRect b="0" l="0" r="0" t="0"/>
          <a:stretch/>
        </p:blipFill>
        <p:spPr>
          <a:xfrm>
            <a:off x="6202937" y="2141325"/>
            <a:ext cx="1454887" cy="2000449"/>
          </a:xfrm>
          <a:prstGeom prst="rect">
            <a:avLst/>
          </a:prstGeom>
          <a:noFill/>
          <a:ln>
            <a:noFill/>
          </a:ln>
        </p:spPr>
      </p:pic>
      <p:pic>
        <p:nvPicPr>
          <p:cNvPr id="2641" name="Google Shape;2641;p188"/>
          <p:cNvPicPr preferRelativeResize="0"/>
          <p:nvPr/>
        </p:nvPicPr>
        <p:blipFill rotWithShape="1">
          <a:blip r:embed="rId9">
            <a:alphaModFix/>
          </a:blip>
          <a:srcRect b="0" l="0" r="0" t="0"/>
          <a:stretch/>
        </p:blipFill>
        <p:spPr>
          <a:xfrm>
            <a:off x="7657812" y="2141325"/>
            <a:ext cx="1454887" cy="2000449"/>
          </a:xfrm>
          <a:prstGeom prst="rect">
            <a:avLst/>
          </a:prstGeom>
          <a:noFill/>
          <a:ln>
            <a:noFill/>
          </a:ln>
        </p:spPr>
      </p:pic>
      <p:pic>
        <p:nvPicPr>
          <p:cNvPr id="2642" name="Google Shape;2642;p188"/>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43" name="Google Shape;2643;p188"/>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44" name="Google Shape;2644;p188"/>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645" name="Google Shape;2645;p188"/>
          <p:cNvSpPr/>
          <p:nvPr/>
        </p:nvSpPr>
        <p:spPr>
          <a:xfrm>
            <a:off x="63245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18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652" name="Google Shape;2652;p18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53" name="Google Shape;2653;p189"/>
          <p:cNvPicPr preferRelativeResize="0"/>
          <p:nvPr/>
        </p:nvPicPr>
        <p:blipFill rotWithShape="1">
          <a:blip r:embed="rId3">
            <a:alphaModFix/>
          </a:blip>
          <a:srcRect b="0" l="0" r="0" t="0"/>
          <a:stretch/>
        </p:blipFill>
        <p:spPr>
          <a:xfrm>
            <a:off x="9112699" y="2141325"/>
            <a:ext cx="1454887" cy="2000449"/>
          </a:xfrm>
          <a:prstGeom prst="rect">
            <a:avLst/>
          </a:prstGeom>
          <a:noFill/>
          <a:ln>
            <a:noFill/>
          </a:ln>
        </p:spPr>
      </p:pic>
      <p:pic>
        <p:nvPicPr>
          <p:cNvPr id="2654" name="Google Shape;2654;p189"/>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55" name="Google Shape;2655;p189"/>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56" name="Google Shape;2656;p189"/>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57" name="Google Shape;2657;p189"/>
          <p:cNvPicPr preferRelativeResize="0"/>
          <p:nvPr/>
        </p:nvPicPr>
        <p:blipFill rotWithShape="1">
          <a:blip r:embed="rId7">
            <a:alphaModFix/>
          </a:blip>
          <a:srcRect b="0" l="0" r="0" t="0"/>
          <a:stretch/>
        </p:blipFill>
        <p:spPr>
          <a:xfrm>
            <a:off x="4748037" y="2141325"/>
            <a:ext cx="1454887" cy="2000449"/>
          </a:xfrm>
          <a:prstGeom prst="rect">
            <a:avLst/>
          </a:prstGeom>
          <a:noFill/>
          <a:ln>
            <a:noFill/>
          </a:ln>
        </p:spPr>
      </p:pic>
      <p:pic>
        <p:nvPicPr>
          <p:cNvPr id="2658" name="Google Shape;2658;p189"/>
          <p:cNvPicPr preferRelativeResize="0"/>
          <p:nvPr/>
        </p:nvPicPr>
        <p:blipFill rotWithShape="1">
          <a:blip r:embed="rId8">
            <a:alphaModFix/>
          </a:blip>
          <a:srcRect b="0" l="0" r="0" t="0"/>
          <a:stretch/>
        </p:blipFill>
        <p:spPr>
          <a:xfrm>
            <a:off x="6202937" y="2141325"/>
            <a:ext cx="1454887" cy="2000449"/>
          </a:xfrm>
          <a:prstGeom prst="rect">
            <a:avLst/>
          </a:prstGeom>
          <a:noFill/>
          <a:ln>
            <a:noFill/>
          </a:ln>
        </p:spPr>
      </p:pic>
      <p:pic>
        <p:nvPicPr>
          <p:cNvPr id="2659" name="Google Shape;2659;p189"/>
          <p:cNvPicPr preferRelativeResize="0"/>
          <p:nvPr/>
        </p:nvPicPr>
        <p:blipFill rotWithShape="1">
          <a:blip r:embed="rId9">
            <a:alphaModFix/>
          </a:blip>
          <a:srcRect b="0" l="0" r="0" t="0"/>
          <a:stretch/>
        </p:blipFill>
        <p:spPr>
          <a:xfrm>
            <a:off x="7657812" y="2141325"/>
            <a:ext cx="1454887" cy="2000449"/>
          </a:xfrm>
          <a:prstGeom prst="rect">
            <a:avLst/>
          </a:prstGeom>
          <a:noFill/>
          <a:ln>
            <a:noFill/>
          </a:ln>
        </p:spPr>
      </p:pic>
      <p:pic>
        <p:nvPicPr>
          <p:cNvPr id="2660" name="Google Shape;2660;p189"/>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61" name="Google Shape;2661;p189"/>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62" name="Google Shape;2662;p189"/>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19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669" name="Google Shape;2669;p19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70" name="Google Shape;2670;p190"/>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671" name="Google Shape;2671;p190"/>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72" name="Google Shape;2672;p190"/>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73" name="Google Shape;2673;p190"/>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74" name="Google Shape;2674;p190"/>
          <p:cNvPicPr preferRelativeResize="0"/>
          <p:nvPr/>
        </p:nvPicPr>
        <p:blipFill rotWithShape="1">
          <a:blip r:embed="rId7">
            <a:alphaModFix/>
          </a:blip>
          <a:srcRect b="0" l="0" r="0" t="0"/>
          <a:stretch/>
        </p:blipFill>
        <p:spPr>
          <a:xfrm>
            <a:off x="4748037" y="2141325"/>
            <a:ext cx="1454887" cy="2000449"/>
          </a:xfrm>
          <a:prstGeom prst="rect">
            <a:avLst/>
          </a:prstGeom>
          <a:noFill/>
          <a:ln>
            <a:noFill/>
          </a:ln>
        </p:spPr>
      </p:pic>
      <p:pic>
        <p:nvPicPr>
          <p:cNvPr id="2675" name="Google Shape;2675;p190"/>
          <p:cNvPicPr preferRelativeResize="0"/>
          <p:nvPr/>
        </p:nvPicPr>
        <p:blipFill rotWithShape="1">
          <a:blip r:embed="rId8">
            <a:alphaModFix/>
          </a:blip>
          <a:srcRect b="0" l="0" r="0" t="0"/>
          <a:stretch/>
        </p:blipFill>
        <p:spPr>
          <a:xfrm>
            <a:off x="6202937" y="2141325"/>
            <a:ext cx="1454887" cy="2000449"/>
          </a:xfrm>
          <a:prstGeom prst="rect">
            <a:avLst/>
          </a:prstGeom>
          <a:noFill/>
          <a:ln>
            <a:noFill/>
          </a:ln>
        </p:spPr>
      </p:pic>
      <p:pic>
        <p:nvPicPr>
          <p:cNvPr id="2676" name="Google Shape;2676;p190"/>
          <p:cNvPicPr preferRelativeResize="0"/>
          <p:nvPr/>
        </p:nvPicPr>
        <p:blipFill rotWithShape="1">
          <a:blip r:embed="rId9">
            <a:alphaModFix/>
          </a:blip>
          <a:srcRect b="0" l="0" r="0" t="0"/>
          <a:stretch/>
        </p:blipFill>
        <p:spPr>
          <a:xfrm>
            <a:off x="7657812" y="2141325"/>
            <a:ext cx="1454887" cy="2000449"/>
          </a:xfrm>
          <a:prstGeom prst="rect">
            <a:avLst/>
          </a:prstGeom>
          <a:noFill/>
          <a:ln>
            <a:noFill/>
          </a:ln>
        </p:spPr>
      </p:pic>
      <p:pic>
        <p:nvPicPr>
          <p:cNvPr id="2677" name="Google Shape;2677;p190"/>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78" name="Google Shape;2678;p190"/>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79" name="Google Shape;2679;p190"/>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19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686" name="Google Shape;2686;p19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687" name="Google Shape;2687;p191"/>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688" name="Google Shape;2688;p191"/>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689" name="Google Shape;2689;p191"/>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690" name="Google Shape;2690;p191"/>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691" name="Google Shape;2691;p191"/>
          <p:cNvPicPr preferRelativeResize="0"/>
          <p:nvPr/>
        </p:nvPicPr>
        <p:blipFill rotWithShape="1">
          <a:blip r:embed="rId7">
            <a:alphaModFix/>
          </a:blip>
          <a:srcRect b="0" l="0" r="0" t="0"/>
          <a:stretch/>
        </p:blipFill>
        <p:spPr>
          <a:xfrm>
            <a:off x="4748037" y="2141325"/>
            <a:ext cx="1454887" cy="2000449"/>
          </a:xfrm>
          <a:prstGeom prst="rect">
            <a:avLst/>
          </a:prstGeom>
          <a:noFill/>
          <a:ln>
            <a:noFill/>
          </a:ln>
        </p:spPr>
      </p:pic>
      <p:pic>
        <p:nvPicPr>
          <p:cNvPr id="2692" name="Google Shape;2692;p191"/>
          <p:cNvPicPr preferRelativeResize="0"/>
          <p:nvPr/>
        </p:nvPicPr>
        <p:blipFill rotWithShape="1">
          <a:blip r:embed="rId8">
            <a:alphaModFix/>
          </a:blip>
          <a:srcRect b="0" l="0" r="0" t="0"/>
          <a:stretch/>
        </p:blipFill>
        <p:spPr>
          <a:xfrm>
            <a:off x="6202937" y="2141325"/>
            <a:ext cx="1454887" cy="2000449"/>
          </a:xfrm>
          <a:prstGeom prst="rect">
            <a:avLst/>
          </a:prstGeom>
          <a:noFill/>
          <a:ln>
            <a:noFill/>
          </a:ln>
        </p:spPr>
      </p:pic>
      <p:pic>
        <p:nvPicPr>
          <p:cNvPr id="2693" name="Google Shape;2693;p191"/>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694" name="Google Shape;2694;p191"/>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695" name="Google Shape;2695;p191"/>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696" name="Google Shape;2696;p191"/>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697" name="Google Shape;2697;p191"/>
          <p:cNvSpPr/>
          <p:nvPr/>
        </p:nvSpPr>
        <p:spPr>
          <a:xfrm>
            <a:off x="92201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19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04" name="Google Shape;2704;p19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05" name="Google Shape;2705;p192"/>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706" name="Google Shape;2706;p192"/>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707" name="Google Shape;2707;p192"/>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708" name="Google Shape;2708;p192"/>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09" name="Google Shape;2709;p192"/>
          <p:cNvPicPr preferRelativeResize="0"/>
          <p:nvPr/>
        </p:nvPicPr>
        <p:blipFill rotWithShape="1">
          <a:blip r:embed="rId7">
            <a:alphaModFix/>
          </a:blip>
          <a:srcRect b="0" l="0" r="0" t="0"/>
          <a:stretch/>
        </p:blipFill>
        <p:spPr>
          <a:xfrm>
            <a:off x="4748037" y="2141325"/>
            <a:ext cx="1454887" cy="2000449"/>
          </a:xfrm>
          <a:prstGeom prst="rect">
            <a:avLst/>
          </a:prstGeom>
          <a:noFill/>
          <a:ln>
            <a:noFill/>
          </a:ln>
        </p:spPr>
      </p:pic>
      <p:pic>
        <p:nvPicPr>
          <p:cNvPr id="2710" name="Google Shape;2710;p192"/>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711" name="Google Shape;2711;p192"/>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712" name="Google Shape;2712;p192"/>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713" name="Google Shape;2713;p192"/>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714" name="Google Shape;2714;p192"/>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715" name="Google Shape;2715;p192"/>
          <p:cNvSpPr/>
          <p:nvPr/>
        </p:nvSpPr>
        <p:spPr>
          <a:xfrm>
            <a:off x="77723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19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22" name="Google Shape;2722;p19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23" name="Google Shape;2723;p193"/>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724" name="Google Shape;2724;p193"/>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725" name="Google Shape;2725;p193"/>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726" name="Google Shape;2726;p193"/>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27" name="Google Shape;2727;p193"/>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728" name="Google Shape;2728;p193"/>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729" name="Google Shape;2729;p193"/>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730" name="Google Shape;2730;p193"/>
          <p:cNvPicPr preferRelativeResize="0"/>
          <p:nvPr/>
        </p:nvPicPr>
        <p:blipFill rotWithShape="1">
          <a:blip r:embed="rId10">
            <a:alphaModFix/>
          </a:blip>
          <a:srcRect b="0" l="0" r="0" t="0"/>
          <a:stretch/>
        </p:blipFill>
        <p:spPr>
          <a:xfrm>
            <a:off x="3293174" y="2141325"/>
            <a:ext cx="1454887" cy="2000449"/>
          </a:xfrm>
          <a:prstGeom prst="rect">
            <a:avLst/>
          </a:prstGeom>
          <a:noFill/>
          <a:ln>
            <a:noFill/>
          </a:ln>
        </p:spPr>
      </p:pic>
      <p:cxnSp>
        <p:nvCxnSpPr>
          <p:cNvPr id="2731" name="Google Shape;2731;p193"/>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732" name="Google Shape;2732;p193"/>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733" name="Google Shape;2733;p193"/>
          <p:cNvSpPr/>
          <p:nvPr/>
        </p:nvSpPr>
        <p:spPr>
          <a:xfrm>
            <a:off x="63245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4294967295" type="body"/>
          </p:nvPr>
        </p:nvSpPr>
        <p:spPr>
          <a:xfrm>
            <a:off x="425975" y="1271875"/>
            <a:ext cx="116046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The binary heap’s data vector is used to represent a binary tree. The relationship between the “nodes” is only that no parent is lower in priority than any of its descendants. There are multiple array representations of the exact same binary heap.</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Courier New"/>
                <a:ea typeface="Courier New"/>
                <a:cs typeface="Courier New"/>
                <a:sym typeface="Courier New"/>
              </a:rPr>
              <a:t>{1,2,3,4,5,6} // a valid min-heap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Courier New"/>
                <a:ea typeface="Courier New"/>
                <a:cs typeface="Courier New"/>
                <a:sym typeface="Courier New"/>
              </a:rPr>
              <a:t>{1,3,2,6,5,4} // an identical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The variations above show that the binary heap </a:t>
            </a:r>
            <a:r>
              <a:rPr b="1" lang="en-US" sz="2400">
                <a:latin typeface="Mukta"/>
                <a:ea typeface="Mukta"/>
                <a:cs typeface="Mukta"/>
                <a:sym typeface="Mukta"/>
              </a:rPr>
              <a:t>is not sorted</a:t>
            </a:r>
            <a:r>
              <a:rPr lang="en-US" sz="2400">
                <a:latin typeface="Mukta"/>
                <a:ea typeface="Mukta"/>
                <a:cs typeface="Mukta"/>
                <a:sym typeface="Mukta"/>
              </a:rPr>
              <a:t>, as the data in the vector does not have to be in a specific order in order for the binary heap to be valid. </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To show that it is not ordered, we have to determine a situation where adding an element changes the relative ordering of elements already in the heap.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54" name="Google Shape;254;p3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9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40" name="Google Shape;2740;p19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41" name="Google Shape;2741;p194"/>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742" name="Google Shape;2742;p194"/>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743" name="Google Shape;2743;p194"/>
          <p:cNvPicPr preferRelativeResize="0"/>
          <p:nvPr/>
        </p:nvPicPr>
        <p:blipFill rotWithShape="1">
          <a:blip r:embed="rId5">
            <a:alphaModFix/>
          </a:blip>
          <a:srcRect b="0" l="0" r="0" t="0"/>
          <a:stretch/>
        </p:blipFill>
        <p:spPr>
          <a:xfrm>
            <a:off x="1838262" y="2141325"/>
            <a:ext cx="1454887" cy="2000449"/>
          </a:xfrm>
          <a:prstGeom prst="rect">
            <a:avLst/>
          </a:prstGeom>
          <a:noFill/>
          <a:ln>
            <a:noFill/>
          </a:ln>
        </p:spPr>
      </p:pic>
      <p:pic>
        <p:nvPicPr>
          <p:cNvPr id="2744" name="Google Shape;2744;p194"/>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45" name="Google Shape;2745;p194"/>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746" name="Google Shape;2746;p194"/>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747" name="Google Shape;2747;p194"/>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748" name="Google Shape;2748;p194"/>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749" name="Google Shape;2749;p194"/>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750" name="Google Shape;2750;p194"/>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751" name="Google Shape;2751;p194"/>
          <p:cNvSpPr/>
          <p:nvPr/>
        </p:nvSpPr>
        <p:spPr>
          <a:xfrm>
            <a:off x="48767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9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58" name="Google Shape;2758;p19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59" name="Google Shape;2759;p195"/>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760" name="Google Shape;2760;p195"/>
          <p:cNvPicPr preferRelativeResize="0"/>
          <p:nvPr/>
        </p:nvPicPr>
        <p:blipFill rotWithShape="1">
          <a:blip r:embed="rId4">
            <a:alphaModFix/>
          </a:blip>
          <a:srcRect b="0" l="0" r="0" t="0"/>
          <a:stretch/>
        </p:blipFill>
        <p:spPr>
          <a:xfrm>
            <a:off x="383412" y="2141325"/>
            <a:ext cx="1454887" cy="2000449"/>
          </a:xfrm>
          <a:prstGeom prst="rect">
            <a:avLst/>
          </a:prstGeom>
          <a:noFill/>
          <a:ln>
            <a:noFill/>
          </a:ln>
        </p:spPr>
      </p:pic>
      <p:pic>
        <p:nvPicPr>
          <p:cNvPr id="2761" name="Google Shape;2761;p195"/>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762" name="Google Shape;2762;p195"/>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63" name="Google Shape;2763;p195"/>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764" name="Google Shape;2764;p195"/>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765" name="Google Shape;2765;p195"/>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766" name="Google Shape;2766;p195"/>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767" name="Google Shape;2767;p195"/>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768" name="Google Shape;2768;p195"/>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769" name="Google Shape;2769;p195"/>
          <p:cNvSpPr/>
          <p:nvPr/>
        </p:nvSpPr>
        <p:spPr>
          <a:xfrm>
            <a:off x="34289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9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76" name="Google Shape;2776;p19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77" name="Google Shape;2777;p196"/>
          <p:cNvPicPr preferRelativeResize="0"/>
          <p:nvPr/>
        </p:nvPicPr>
        <p:blipFill rotWithShape="1">
          <a:blip r:embed="rId3">
            <a:alphaModFix/>
          </a:blip>
          <a:srcRect b="0" l="0" r="0" t="0"/>
          <a:stretch/>
        </p:blipFill>
        <p:spPr>
          <a:xfrm>
            <a:off x="9112699" y="4503525"/>
            <a:ext cx="1454887" cy="2000449"/>
          </a:xfrm>
          <a:prstGeom prst="rect">
            <a:avLst/>
          </a:prstGeom>
          <a:noFill/>
          <a:ln>
            <a:noFill/>
          </a:ln>
        </p:spPr>
      </p:pic>
      <p:pic>
        <p:nvPicPr>
          <p:cNvPr id="2778" name="Google Shape;2778;p196"/>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779" name="Google Shape;2779;p196"/>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780" name="Google Shape;2780;p196"/>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81" name="Google Shape;2781;p196"/>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782" name="Google Shape;2782;p196"/>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783" name="Google Shape;2783;p196"/>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784" name="Google Shape;2784;p196"/>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785" name="Google Shape;2785;p196"/>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786" name="Google Shape;2786;p196"/>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787" name="Google Shape;2787;p196"/>
          <p:cNvSpPr/>
          <p:nvPr/>
        </p:nvSpPr>
        <p:spPr>
          <a:xfrm>
            <a:off x="19811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19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794" name="Google Shape;2794;p19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795" name="Google Shape;2795;p197"/>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796" name="Google Shape;2796;p197"/>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797" name="Google Shape;2797;p197"/>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798" name="Google Shape;2798;p197"/>
          <p:cNvPicPr preferRelativeResize="0"/>
          <p:nvPr/>
        </p:nvPicPr>
        <p:blipFill rotWithShape="1">
          <a:blip r:embed="rId6">
            <a:alphaModFix/>
          </a:blip>
          <a:srcRect b="0" l="0" r="0" t="0"/>
          <a:stretch/>
        </p:blipFill>
        <p:spPr>
          <a:xfrm>
            <a:off x="10567587" y="2141325"/>
            <a:ext cx="1454887" cy="2000449"/>
          </a:xfrm>
          <a:prstGeom prst="rect">
            <a:avLst/>
          </a:prstGeom>
          <a:noFill/>
          <a:ln>
            <a:noFill/>
          </a:ln>
        </p:spPr>
      </p:pic>
      <p:pic>
        <p:nvPicPr>
          <p:cNvPr id="2799" name="Google Shape;2799;p197"/>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800" name="Google Shape;2800;p197"/>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801" name="Google Shape;2801;p197"/>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802" name="Google Shape;2802;p197"/>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803" name="Google Shape;2803;p197"/>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04" name="Google Shape;2804;p197"/>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19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811" name="Google Shape;2811;p19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812" name="Google Shape;2812;p198"/>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813" name="Google Shape;2813;p198"/>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814" name="Google Shape;2814;p198"/>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815" name="Google Shape;2815;p198"/>
          <p:cNvPicPr preferRelativeResize="0"/>
          <p:nvPr/>
        </p:nvPicPr>
        <p:blipFill rotWithShape="1">
          <a:blip r:embed="rId6">
            <a:alphaModFix/>
          </a:blip>
          <a:srcRect b="0" l="0" r="0" t="0"/>
          <a:stretch/>
        </p:blipFill>
        <p:spPr>
          <a:xfrm>
            <a:off x="10567612" y="4503525"/>
            <a:ext cx="1454887" cy="2000449"/>
          </a:xfrm>
          <a:prstGeom prst="rect">
            <a:avLst/>
          </a:prstGeom>
          <a:noFill/>
          <a:ln>
            <a:noFill/>
          </a:ln>
        </p:spPr>
      </p:pic>
      <p:pic>
        <p:nvPicPr>
          <p:cNvPr id="2816" name="Google Shape;2816;p198"/>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817" name="Google Shape;2817;p198"/>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818" name="Google Shape;2818;p198"/>
          <p:cNvPicPr preferRelativeResize="0"/>
          <p:nvPr/>
        </p:nvPicPr>
        <p:blipFill rotWithShape="1">
          <a:blip r:embed="rId9">
            <a:alphaModFix/>
          </a:blip>
          <a:srcRect b="0" l="0" r="0" t="0"/>
          <a:stretch/>
        </p:blipFill>
        <p:spPr>
          <a:xfrm>
            <a:off x="9112712" y="2141325"/>
            <a:ext cx="1454887" cy="2000449"/>
          </a:xfrm>
          <a:prstGeom prst="rect">
            <a:avLst/>
          </a:prstGeom>
          <a:noFill/>
          <a:ln>
            <a:noFill/>
          </a:ln>
        </p:spPr>
      </p:pic>
      <p:pic>
        <p:nvPicPr>
          <p:cNvPr id="2819" name="Google Shape;2819;p198"/>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820" name="Google Shape;2820;p198"/>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21" name="Google Shape;2821;p198"/>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19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828" name="Google Shape;2828;p19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829" name="Google Shape;2829;p199"/>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830" name="Google Shape;2830;p199"/>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831" name="Google Shape;2831;p199"/>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832" name="Google Shape;2832;p199"/>
          <p:cNvPicPr preferRelativeResize="0"/>
          <p:nvPr/>
        </p:nvPicPr>
        <p:blipFill rotWithShape="1">
          <a:blip r:embed="rId6">
            <a:alphaModFix/>
          </a:blip>
          <a:srcRect b="0" l="0" r="0" t="0"/>
          <a:stretch/>
        </p:blipFill>
        <p:spPr>
          <a:xfrm>
            <a:off x="10567612" y="4503525"/>
            <a:ext cx="1454887" cy="2000449"/>
          </a:xfrm>
          <a:prstGeom prst="rect">
            <a:avLst/>
          </a:prstGeom>
          <a:noFill/>
          <a:ln>
            <a:noFill/>
          </a:ln>
        </p:spPr>
      </p:pic>
      <p:pic>
        <p:nvPicPr>
          <p:cNvPr id="2833" name="Google Shape;2833;p199"/>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834" name="Google Shape;2834;p199"/>
          <p:cNvPicPr preferRelativeResize="0"/>
          <p:nvPr/>
        </p:nvPicPr>
        <p:blipFill rotWithShape="1">
          <a:blip r:embed="rId8">
            <a:alphaModFix/>
          </a:blip>
          <a:srcRect b="0" l="0" r="0" t="0"/>
          <a:stretch/>
        </p:blipFill>
        <p:spPr>
          <a:xfrm>
            <a:off x="7657812" y="2141325"/>
            <a:ext cx="1454887" cy="2000449"/>
          </a:xfrm>
          <a:prstGeom prst="rect">
            <a:avLst/>
          </a:prstGeom>
          <a:noFill/>
          <a:ln>
            <a:noFill/>
          </a:ln>
        </p:spPr>
      </p:pic>
      <p:pic>
        <p:nvPicPr>
          <p:cNvPr id="2835" name="Google Shape;2835;p199"/>
          <p:cNvPicPr preferRelativeResize="0"/>
          <p:nvPr/>
        </p:nvPicPr>
        <p:blipFill rotWithShape="1">
          <a:blip r:embed="rId9">
            <a:alphaModFix/>
          </a:blip>
          <a:srcRect b="0" l="0" r="0" t="0"/>
          <a:stretch/>
        </p:blipFill>
        <p:spPr>
          <a:xfrm>
            <a:off x="10567587" y="2141325"/>
            <a:ext cx="1454887" cy="2000449"/>
          </a:xfrm>
          <a:prstGeom prst="rect">
            <a:avLst/>
          </a:prstGeom>
          <a:noFill/>
          <a:ln>
            <a:noFill/>
          </a:ln>
        </p:spPr>
      </p:pic>
      <p:pic>
        <p:nvPicPr>
          <p:cNvPr id="2836" name="Google Shape;2836;p199"/>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837" name="Google Shape;2837;p199"/>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38" name="Google Shape;2838;p199"/>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839" name="Google Shape;2839;p199"/>
          <p:cNvSpPr/>
          <p:nvPr/>
        </p:nvSpPr>
        <p:spPr>
          <a:xfrm>
            <a:off x="106679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20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846" name="Google Shape;2846;p20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847" name="Google Shape;2847;p200"/>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848" name="Google Shape;2848;p200"/>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849" name="Google Shape;2849;p200"/>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850" name="Google Shape;2850;p200"/>
          <p:cNvPicPr preferRelativeResize="0"/>
          <p:nvPr/>
        </p:nvPicPr>
        <p:blipFill rotWithShape="1">
          <a:blip r:embed="rId6">
            <a:alphaModFix/>
          </a:blip>
          <a:srcRect b="0" l="0" r="0" t="0"/>
          <a:stretch/>
        </p:blipFill>
        <p:spPr>
          <a:xfrm>
            <a:off x="10567612" y="4503525"/>
            <a:ext cx="1454887" cy="2000449"/>
          </a:xfrm>
          <a:prstGeom prst="rect">
            <a:avLst/>
          </a:prstGeom>
          <a:noFill/>
          <a:ln>
            <a:noFill/>
          </a:ln>
        </p:spPr>
      </p:pic>
      <p:pic>
        <p:nvPicPr>
          <p:cNvPr id="2851" name="Google Shape;2851;p200"/>
          <p:cNvPicPr preferRelativeResize="0"/>
          <p:nvPr/>
        </p:nvPicPr>
        <p:blipFill rotWithShape="1">
          <a:blip r:embed="rId7">
            <a:alphaModFix/>
          </a:blip>
          <a:srcRect b="0" l="0" r="0" t="0"/>
          <a:stretch/>
        </p:blipFill>
        <p:spPr>
          <a:xfrm>
            <a:off x="6202937" y="2141325"/>
            <a:ext cx="1454887" cy="2000449"/>
          </a:xfrm>
          <a:prstGeom prst="rect">
            <a:avLst/>
          </a:prstGeom>
          <a:noFill/>
          <a:ln>
            <a:noFill/>
          </a:ln>
        </p:spPr>
      </p:pic>
      <p:pic>
        <p:nvPicPr>
          <p:cNvPr id="2852" name="Google Shape;2852;p200"/>
          <p:cNvPicPr preferRelativeResize="0"/>
          <p:nvPr/>
        </p:nvPicPr>
        <p:blipFill rotWithShape="1">
          <a:blip r:embed="rId8">
            <a:alphaModFix/>
          </a:blip>
          <a:srcRect b="0" l="0" r="0" t="0"/>
          <a:stretch/>
        </p:blipFill>
        <p:spPr>
          <a:xfrm>
            <a:off x="9112712" y="2141325"/>
            <a:ext cx="1454887" cy="2000449"/>
          </a:xfrm>
          <a:prstGeom prst="rect">
            <a:avLst/>
          </a:prstGeom>
          <a:noFill/>
          <a:ln>
            <a:noFill/>
          </a:ln>
        </p:spPr>
      </p:pic>
      <p:pic>
        <p:nvPicPr>
          <p:cNvPr id="2853" name="Google Shape;2853;p200"/>
          <p:cNvPicPr preferRelativeResize="0"/>
          <p:nvPr/>
        </p:nvPicPr>
        <p:blipFill rotWithShape="1">
          <a:blip r:embed="rId9">
            <a:alphaModFix/>
          </a:blip>
          <a:srcRect b="0" l="0" r="0" t="0"/>
          <a:stretch/>
        </p:blipFill>
        <p:spPr>
          <a:xfrm>
            <a:off x="10567587" y="2141325"/>
            <a:ext cx="1454887" cy="2000449"/>
          </a:xfrm>
          <a:prstGeom prst="rect">
            <a:avLst/>
          </a:prstGeom>
          <a:noFill/>
          <a:ln>
            <a:noFill/>
          </a:ln>
        </p:spPr>
      </p:pic>
      <p:pic>
        <p:nvPicPr>
          <p:cNvPr id="2854" name="Google Shape;2854;p200"/>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855" name="Google Shape;2855;p200"/>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56" name="Google Shape;2856;p200"/>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857" name="Google Shape;2857;p200"/>
          <p:cNvSpPr/>
          <p:nvPr/>
        </p:nvSpPr>
        <p:spPr>
          <a:xfrm>
            <a:off x="92201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00"/>
          <p:cNvSpPr/>
          <p:nvPr/>
        </p:nvSpPr>
        <p:spPr>
          <a:xfrm>
            <a:off x="92272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20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865" name="Google Shape;2865;p20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866" name="Google Shape;2866;p201"/>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867" name="Google Shape;2867;p201"/>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868" name="Google Shape;2868;p201"/>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869" name="Google Shape;2869;p201"/>
          <p:cNvPicPr preferRelativeResize="0"/>
          <p:nvPr/>
        </p:nvPicPr>
        <p:blipFill rotWithShape="1">
          <a:blip r:embed="rId6">
            <a:alphaModFix/>
          </a:blip>
          <a:srcRect b="0" l="0" r="0" t="0"/>
          <a:stretch/>
        </p:blipFill>
        <p:spPr>
          <a:xfrm>
            <a:off x="10567612" y="4503525"/>
            <a:ext cx="1454887" cy="2000449"/>
          </a:xfrm>
          <a:prstGeom prst="rect">
            <a:avLst/>
          </a:prstGeom>
          <a:noFill/>
          <a:ln>
            <a:noFill/>
          </a:ln>
        </p:spPr>
      </p:pic>
      <p:pic>
        <p:nvPicPr>
          <p:cNvPr id="2870" name="Google Shape;2870;p201"/>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871" name="Google Shape;2871;p201"/>
          <p:cNvPicPr preferRelativeResize="0"/>
          <p:nvPr/>
        </p:nvPicPr>
        <p:blipFill rotWithShape="1">
          <a:blip r:embed="rId8">
            <a:alphaModFix/>
          </a:blip>
          <a:srcRect b="0" l="0" r="0" t="0"/>
          <a:stretch/>
        </p:blipFill>
        <p:spPr>
          <a:xfrm>
            <a:off x="9112712" y="2141325"/>
            <a:ext cx="1454887" cy="2000449"/>
          </a:xfrm>
          <a:prstGeom prst="rect">
            <a:avLst/>
          </a:prstGeom>
          <a:noFill/>
          <a:ln>
            <a:noFill/>
          </a:ln>
        </p:spPr>
      </p:pic>
      <p:pic>
        <p:nvPicPr>
          <p:cNvPr id="2872" name="Google Shape;2872;p201"/>
          <p:cNvPicPr preferRelativeResize="0"/>
          <p:nvPr/>
        </p:nvPicPr>
        <p:blipFill rotWithShape="1">
          <a:blip r:embed="rId9">
            <a:alphaModFix/>
          </a:blip>
          <a:srcRect b="0" l="0" r="0" t="0"/>
          <a:stretch/>
        </p:blipFill>
        <p:spPr>
          <a:xfrm>
            <a:off x="10567587" y="2141325"/>
            <a:ext cx="1454887" cy="2000449"/>
          </a:xfrm>
          <a:prstGeom prst="rect">
            <a:avLst/>
          </a:prstGeom>
          <a:noFill/>
          <a:ln>
            <a:noFill/>
          </a:ln>
        </p:spPr>
      </p:pic>
      <p:pic>
        <p:nvPicPr>
          <p:cNvPr id="2873" name="Google Shape;2873;p201"/>
          <p:cNvPicPr preferRelativeResize="0"/>
          <p:nvPr/>
        </p:nvPicPr>
        <p:blipFill rotWithShape="1">
          <a:blip r:embed="rId10">
            <a:alphaModFix/>
          </a:blip>
          <a:srcRect b="0" l="0" r="0" t="0"/>
          <a:stretch/>
        </p:blipFill>
        <p:spPr>
          <a:xfrm>
            <a:off x="4748037" y="2141325"/>
            <a:ext cx="1454887" cy="2000449"/>
          </a:xfrm>
          <a:prstGeom prst="rect">
            <a:avLst/>
          </a:prstGeom>
          <a:noFill/>
          <a:ln>
            <a:noFill/>
          </a:ln>
        </p:spPr>
      </p:pic>
      <p:cxnSp>
        <p:nvCxnSpPr>
          <p:cNvPr id="2874" name="Google Shape;2874;p201"/>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75" name="Google Shape;2875;p201"/>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876" name="Google Shape;2876;p201"/>
          <p:cNvSpPr/>
          <p:nvPr/>
        </p:nvSpPr>
        <p:spPr>
          <a:xfrm>
            <a:off x="77723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20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883" name="Google Shape;2883;p20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884" name="Google Shape;2884;p202"/>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885" name="Google Shape;2885;p202"/>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886" name="Google Shape;2886;p202"/>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887" name="Google Shape;2887;p202"/>
          <p:cNvPicPr preferRelativeResize="0"/>
          <p:nvPr/>
        </p:nvPicPr>
        <p:blipFill rotWithShape="1">
          <a:blip r:embed="rId6">
            <a:alphaModFix/>
          </a:blip>
          <a:srcRect b="0" l="0" r="0" t="0"/>
          <a:stretch/>
        </p:blipFill>
        <p:spPr>
          <a:xfrm>
            <a:off x="10567612" y="4503525"/>
            <a:ext cx="1454887" cy="2000449"/>
          </a:xfrm>
          <a:prstGeom prst="rect">
            <a:avLst/>
          </a:prstGeom>
          <a:noFill/>
          <a:ln>
            <a:noFill/>
          </a:ln>
        </p:spPr>
      </p:pic>
      <p:pic>
        <p:nvPicPr>
          <p:cNvPr id="2888" name="Google Shape;2888;p202"/>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889" name="Google Shape;2889;p202"/>
          <p:cNvPicPr preferRelativeResize="0"/>
          <p:nvPr/>
        </p:nvPicPr>
        <p:blipFill rotWithShape="1">
          <a:blip r:embed="rId8">
            <a:alphaModFix/>
          </a:blip>
          <a:srcRect b="0" l="0" r="0" t="0"/>
          <a:stretch/>
        </p:blipFill>
        <p:spPr>
          <a:xfrm>
            <a:off x="9112712" y="2141325"/>
            <a:ext cx="1454887" cy="2000449"/>
          </a:xfrm>
          <a:prstGeom prst="rect">
            <a:avLst/>
          </a:prstGeom>
          <a:noFill/>
          <a:ln>
            <a:noFill/>
          </a:ln>
        </p:spPr>
      </p:pic>
      <p:pic>
        <p:nvPicPr>
          <p:cNvPr id="2890" name="Google Shape;2890;p202"/>
          <p:cNvPicPr preferRelativeResize="0"/>
          <p:nvPr/>
        </p:nvPicPr>
        <p:blipFill rotWithShape="1">
          <a:blip r:embed="rId9">
            <a:alphaModFix/>
          </a:blip>
          <a:srcRect b="0" l="0" r="0" t="0"/>
          <a:stretch/>
        </p:blipFill>
        <p:spPr>
          <a:xfrm>
            <a:off x="10567587" y="2141325"/>
            <a:ext cx="1454887" cy="2000449"/>
          </a:xfrm>
          <a:prstGeom prst="rect">
            <a:avLst/>
          </a:prstGeom>
          <a:noFill/>
          <a:ln>
            <a:noFill/>
          </a:ln>
        </p:spPr>
      </p:pic>
      <p:pic>
        <p:nvPicPr>
          <p:cNvPr id="2891" name="Google Shape;2891;p202"/>
          <p:cNvPicPr preferRelativeResize="0"/>
          <p:nvPr/>
        </p:nvPicPr>
        <p:blipFill rotWithShape="1">
          <a:blip r:embed="rId10">
            <a:alphaModFix/>
          </a:blip>
          <a:srcRect b="0" l="0" r="0" t="0"/>
          <a:stretch/>
        </p:blipFill>
        <p:spPr>
          <a:xfrm>
            <a:off x="6202937" y="2141325"/>
            <a:ext cx="1454887" cy="2000449"/>
          </a:xfrm>
          <a:prstGeom prst="rect">
            <a:avLst/>
          </a:prstGeom>
          <a:noFill/>
          <a:ln>
            <a:noFill/>
          </a:ln>
        </p:spPr>
      </p:pic>
      <p:cxnSp>
        <p:nvCxnSpPr>
          <p:cNvPr id="2892" name="Google Shape;2892;p202"/>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893" name="Google Shape;2893;p202"/>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
        <p:nvSpPr>
          <p:cNvPr id="2894" name="Google Shape;2894;p202"/>
          <p:cNvSpPr/>
          <p:nvPr/>
        </p:nvSpPr>
        <p:spPr>
          <a:xfrm>
            <a:off x="6324550" y="4005525"/>
            <a:ext cx="1225800" cy="421800"/>
          </a:xfrm>
          <a:prstGeom prst="rightArrow">
            <a:avLst>
              <a:gd fmla="val 44357" name="adj1"/>
              <a:gd fmla="val 4424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20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Insertion sort in action:</a:t>
            </a:r>
            <a:endParaRPr>
              <a:latin typeface="Mukta"/>
              <a:ea typeface="Mukta"/>
              <a:cs typeface="Mukta"/>
              <a:sym typeface="Mukta"/>
            </a:endParaRPr>
          </a:p>
        </p:txBody>
      </p:sp>
      <p:sp>
        <p:nvSpPr>
          <p:cNvPr id="2901" name="Google Shape;2901;p20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Insertion Sort</a:t>
            </a:r>
            <a:endParaRPr b="1" i="0" sz="4000" u="none" cap="none" strike="noStrike">
              <a:solidFill>
                <a:srgbClr val="000000"/>
              </a:solidFill>
              <a:latin typeface="Mukta"/>
              <a:ea typeface="Mukta"/>
              <a:cs typeface="Mukta"/>
              <a:sym typeface="Mukta"/>
            </a:endParaRPr>
          </a:p>
        </p:txBody>
      </p:sp>
      <p:pic>
        <p:nvPicPr>
          <p:cNvPr id="2902" name="Google Shape;2902;p203"/>
          <p:cNvPicPr preferRelativeResize="0"/>
          <p:nvPr/>
        </p:nvPicPr>
        <p:blipFill rotWithShape="1">
          <a:blip r:embed="rId3">
            <a:alphaModFix/>
          </a:blip>
          <a:srcRect b="0" l="0" r="0" t="0"/>
          <a:stretch/>
        </p:blipFill>
        <p:spPr>
          <a:xfrm>
            <a:off x="383349" y="2141325"/>
            <a:ext cx="1454887" cy="2000449"/>
          </a:xfrm>
          <a:prstGeom prst="rect">
            <a:avLst/>
          </a:prstGeom>
          <a:noFill/>
          <a:ln>
            <a:noFill/>
          </a:ln>
        </p:spPr>
      </p:pic>
      <p:pic>
        <p:nvPicPr>
          <p:cNvPr id="2903" name="Google Shape;2903;p203"/>
          <p:cNvPicPr preferRelativeResize="0"/>
          <p:nvPr/>
        </p:nvPicPr>
        <p:blipFill rotWithShape="1">
          <a:blip r:embed="rId4">
            <a:alphaModFix/>
          </a:blip>
          <a:srcRect b="0" l="0" r="0" t="0"/>
          <a:stretch/>
        </p:blipFill>
        <p:spPr>
          <a:xfrm>
            <a:off x="1838262" y="2141325"/>
            <a:ext cx="1454887" cy="2000449"/>
          </a:xfrm>
          <a:prstGeom prst="rect">
            <a:avLst/>
          </a:prstGeom>
          <a:noFill/>
          <a:ln>
            <a:noFill/>
          </a:ln>
        </p:spPr>
      </p:pic>
      <p:pic>
        <p:nvPicPr>
          <p:cNvPr id="2904" name="Google Shape;2904;p203"/>
          <p:cNvPicPr preferRelativeResize="0"/>
          <p:nvPr/>
        </p:nvPicPr>
        <p:blipFill rotWithShape="1">
          <a:blip r:embed="rId5">
            <a:alphaModFix/>
          </a:blip>
          <a:srcRect b="0" l="0" r="0" t="0"/>
          <a:stretch/>
        </p:blipFill>
        <p:spPr>
          <a:xfrm>
            <a:off x="3293174" y="2141325"/>
            <a:ext cx="1454887" cy="2000449"/>
          </a:xfrm>
          <a:prstGeom prst="rect">
            <a:avLst/>
          </a:prstGeom>
          <a:noFill/>
          <a:ln>
            <a:noFill/>
          </a:ln>
        </p:spPr>
      </p:pic>
      <p:pic>
        <p:nvPicPr>
          <p:cNvPr id="2905" name="Google Shape;2905;p203"/>
          <p:cNvPicPr preferRelativeResize="0"/>
          <p:nvPr/>
        </p:nvPicPr>
        <p:blipFill rotWithShape="1">
          <a:blip r:embed="rId6">
            <a:alphaModFix/>
          </a:blip>
          <a:srcRect b="0" l="0" r="0" t="0"/>
          <a:stretch/>
        </p:blipFill>
        <p:spPr>
          <a:xfrm>
            <a:off x="4748037" y="2141325"/>
            <a:ext cx="1454887" cy="2000449"/>
          </a:xfrm>
          <a:prstGeom prst="rect">
            <a:avLst/>
          </a:prstGeom>
          <a:noFill/>
          <a:ln>
            <a:noFill/>
          </a:ln>
        </p:spPr>
      </p:pic>
      <p:pic>
        <p:nvPicPr>
          <p:cNvPr id="2906" name="Google Shape;2906;p203"/>
          <p:cNvPicPr preferRelativeResize="0"/>
          <p:nvPr/>
        </p:nvPicPr>
        <p:blipFill rotWithShape="1">
          <a:blip r:embed="rId7">
            <a:alphaModFix/>
          </a:blip>
          <a:srcRect b="0" l="0" r="0" t="0"/>
          <a:stretch/>
        </p:blipFill>
        <p:spPr>
          <a:xfrm>
            <a:off x="7657812" y="2141325"/>
            <a:ext cx="1454887" cy="2000449"/>
          </a:xfrm>
          <a:prstGeom prst="rect">
            <a:avLst/>
          </a:prstGeom>
          <a:noFill/>
          <a:ln>
            <a:noFill/>
          </a:ln>
        </p:spPr>
      </p:pic>
      <p:pic>
        <p:nvPicPr>
          <p:cNvPr id="2907" name="Google Shape;2907;p203"/>
          <p:cNvPicPr preferRelativeResize="0"/>
          <p:nvPr/>
        </p:nvPicPr>
        <p:blipFill rotWithShape="1">
          <a:blip r:embed="rId8">
            <a:alphaModFix/>
          </a:blip>
          <a:srcRect b="0" l="0" r="0" t="0"/>
          <a:stretch/>
        </p:blipFill>
        <p:spPr>
          <a:xfrm>
            <a:off x="9112712" y="2141325"/>
            <a:ext cx="1454887" cy="2000449"/>
          </a:xfrm>
          <a:prstGeom prst="rect">
            <a:avLst/>
          </a:prstGeom>
          <a:noFill/>
          <a:ln>
            <a:noFill/>
          </a:ln>
        </p:spPr>
      </p:pic>
      <p:pic>
        <p:nvPicPr>
          <p:cNvPr id="2908" name="Google Shape;2908;p203"/>
          <p:cNvPicPr preferRelativeResize="0"/>
          <p:nvPr/>
        </p:nvPicPr>
        <p:blipFill rotWithShape="1">
          <a:blip r:embed="rId9">
            <a:alphaModFix/>
          </a:blip>
          <a:srcRect b="0" l="0" r="0" t="0"/>
          <a:stretch/>
        </p:blipFill>
        <p:spPr>
          <a:xfrm>
            <a:off x="10567587" y="2141325"/>
            <a:ext cx="1454887" cy="2000449"/>
          </a:xfrm>
          <a:prstGeom prst="rect">
            <a:avLst/>
          </a:prstGeom>
          <a:noFill/>
          <a:ln>
            <a:noFill/>
          </a:ln>
        </p:spPr>
      </p:pic>
      <p:pic>
        <p:nvPicPr>
          <p:cNvPr id="2909" name="Google Shape;2909;p203"/>
          <p:cNvPicPr preferRelativeResize="0"/>
          <p:nvPr/>
        </p:nvPicPr>
        <p:blipFill rotWithShape="1">
          <a:blip r:embed="rId10">
            <a:alphaModFix/>
          </a:blip>
          <a:srcRect b="0" l="0" r="0" t="0"/>
          <a:stretch/>
        </p:blipFill>
        <p:spPr>
          <a:xfrm>
            <a:off x="6202937" y="2141325"/>
            <a:ext cx="1454887" cy="2000449"/>
          </a:xfrm>
          <a:prstGeom prst="rect">
            <a:avLst/>
          </a:prstGeom>
          <a:noFill/>
          <a:ln>
            <a:noFill/>
          </a:ln>
        </p:spPr>
      </p:pic>
      <p:cxnSp>
        <p:nvCxnSpPr>
          <p:cNvPr id="2910" name="Google Shape;2910;p203"/>
          <p:cNvCxnSpPr/>
          <p:nvPr/>
        </p:nvCxnSpPr>
        <p:spPr>
          <a:xfrm>
            <a:off x="92275" y="4162425"/>
            <a:ext cx="12086700" cy="0"/>
          </a:xfrm>
          <a:prstGeom prst="straightConnector1">
            <a:avLst/>
          </a:prstGeom>
          <a:noFill/>
          <a:ln cap="flat" cmpd="sng" w="38100">
            <a:solidFill>
              <a:srgbClr val="000000"/>
            </a:solidFill>
            <a:prstDash val="solid"/>
            <a:round/>
            <a:headEnd len="sm" w="sm" type="none"/>
            <a:tailEnd len="sm" w="sm" type="none"/>
          </a:ln>
        </p:spPr>
      </p:cxnSp>
      <p:cxnSp>
        <p:nvCxnSpPr>
          <p:cNvPr id="2911" name="Google Shape;2911;p203"/>
          <p:cNvCxnSpPr/>
          <p:nvPr/>
        </p:nvCxnSpPr>
        <p:spPr>
          <a:xfrm>
            <a:off x="92275" y="6503975"/>
            <a:ext cx="12086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idx="4294967295" type="body"/>
          </p:nvPr>
        </p:nvSpPr>
        <p:spPr>
          <a:xfrm>
            <a:off x="425975" y="1271875"/>
            <a:ext cx="63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61" name="Google Shape;261;p3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62" name="Google Shape;262;p33"/>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63" name="Google Shape;263;p33"/>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64" name="Google Shape;264;p33"/>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65" name="Google Shape;265;p33"/>
          <p:cNvCxnSpPr>
            <a:stCxn id="262" idx="3"/>
            <a:endCxn id="263"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66" name="Google Shape;266;p33"/>
          <p:cNvCxnSpPr>
            <a:stCxn id="262" idx="5"/>
            <a:endCxn id="264"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67" name="Google Shape;267;p33"/>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68" name="Google Shape;268;p33"/>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69" name="Google Shape;269;p33"/>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2916" name="Shape 2916"/>
        <p:cNvGrpSpPr/>
        <p:nvPr/>
      </p:nvGrpSpPr>
      <p:grpSpPr>
        <a:xfrm>
          <a:off x="0" y="0"/>
          <a:ext cx="0" cy="0"/>
          <a:chOff x="0" y="0"/>
          <a:chExt cx="0" cy="0"/>
        </a:xfrm>
      </p:grpSpPr>
      <p:sp>
        <p:nvSpPr>
          <p:cNvPr id="2917" name="Google Shape;2917;p204"/>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Merge Sort</a:t>
            </a:r>
            <a:endParaRPr sz="6000">
              <a:solidFill>
                <a:srgbClr val="FFFFFF"/>
              </a:solidFill>
              <a:latin typeface="Mukta"/>
              <a:ea typeface="Mukta"/>
              <a:cs typeface="Mukta"/>
              <a:sym typeface="Mukta"/>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20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Take a list, split it in half</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Recursively sort both halves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Combine halves with merge function</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Base case occurs when halves have length 1</a:t>
            </a:r>
            <a:endParaRPr>
              <a:latin typeface="Mukta"/>
              <a:ea typeface="Mukta"/>
              <a:cs typeface="Mukta"/>
              <a:sym typeface="Mukta"/>
            </a:endParaRPr>
          </a:p>
        </p:txBody>
      </p:sp>
      <p:sp>
        <p:nvSpPr>
          <p:cNvPr id="2924" name="Google Shape;2924;p20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20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2931" name="Google Shape;2931;p20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2932" name="Google Shape;2932;p206"/>
          <p:cNvPicPr preferRelativeResize="0"/>
          <p:nvPr/>
        </p:nvPicPr>
        <p:blipFill rotWithShape="1">
          <a:blip r:embed="rId3">
            <a:alphaModFix/>
          </a:blip>
          <a:srcRect b="0" l="0" r="0" t="0"/>
          <a:stretch/>
        </p:blipFill>
        <p:spPr>
          <a:xfrm>
            <a:off x="7251000" y="1768075"/>
            <a:ext cx="829325" cy="1192101"/>
          </a:xfrm>
          <a:prstGeom prst="rect">
            <a:avLst/>
          </a:prstGeom>
          <a:noFill/>
          <a:ln>
            <a:noFill/>
          </a:ln>
        </p:spPr>
      </p:pic>
      <p:pic>
        <p:nvPicPr>
          <p:cNvPr id="2933" name="Google Shape;2933;p206"/>
          <p:cNvPicPr preferRelativeResize="0"/>
          <p:nvPr/>
        </p:nvPicPr>
        <p:blipFill rotWithShape="1">
          <a:blip r:embed="rId4">
            <a:alphaModFix/>
          </a:blip>
          <a:srcRect b="0" l="0" r="0" t="0"/>
          <a:stretch/>
        </p:blipFill>
        <p:spPr>
          <a:xfrm>
            <a:off x="5366025" y="1768075"/>
            <a:ext cx="829325" cy="1192101"/>
          </a:xfrm>
          <a:prstGeom prst="rect">
            <a:avLst/>
          </a:prstGeom>
          <a:noFill/>
          <a:ln>
            <a:noFill/>
          </a:ln>
        </p:spPr>
      </p:pic>
      <p:pic>
        <p:nvPicPr>
          <p:cNvPr id="2934" name="Google Shape;2934;p206"/>
          <p:cNvPicPr preferRelativeResize="0"/>
          <p:nvPr/>
        </p:nvPicPr>
        <p:blipFill rotWithShape="1">
          <a:blip r:embed="rId5">
            <a:alphaModFix/>
          </a:blip>
          <a:srcRect b="0" l="0" r="0" t="0"/>
          <a:stretch/>
        </p:blipFill>
        <p:spPr>
          <a:xfrm>
            <a:off x="4111375" y="1768075"/>
            <a:ext cx="829325" cy="1192101"/>
          </a:xfrm>
          <a:prstGeom prst="rect">
            <a:avLst/>
          </a:prstGeom>
          <a:noFill/>
          <a:ln>
            <a:noFill/>
          </a:ln>
        </p:spPr>
      </p:pic>
      <p:pic>
        <p:nvPicPr>
          <p:cNvPr id="2935" name="Google Shape;2935;p206"/>
          <p:cNvPicPr preferRelativeResize="0"/>
          <p:nvPr/>
        </p:nvPicPr>
        <p:blipFill rotWithShape="1">
          <a:blip r:embed="rId6">
            <a:alphaModFix/>
          </a:blip>
          <a:srcRect b="0" l="0" r="0" t="0"/>
          <a:stretch/>
        </p:blipFill>
        <p:spPr>
          <a:xfrm>
            <a:off x="7879050" y="1768075"/>
            <a:ext cx="829325" cy="1192101"/>
          </a:xfrm>
          <a:prstGeom prst="rect">
            <a:avLst/>
          </a:prstGeom>
          <a:noFill/>
          <a:ln>
            <a:noFill/>
          </a:ln>
        </p:spPr>
      </p:pic>
      <p:pic>
        <p:nvPicPr>
          <p:cNvPr id="2936" name="Google Shape;2936;p206"/>
          <p:cNvPicPr preferRelativeResize="0"/>
          <p:nvPr/>
        </p:nvPicPr>
        <p:blipFill rotWithShape="1">
          <a:blip r:embed="rId7">
            <a:alphaModFix/>
          </a:blip>
          <a:srcRect b="0" l="0" r="0" t="0"/>
          <a:stretch/>
        </p:blipFill>
        <p:spPr>
          <a:xfrm>
            <a:off x="3483625" y="1768075"/>
            <a:ext cx="829325" cy="1192101"/>
          </a:xfrm>
          <a:prstGeom prst="rect">
            <a:avLst/>
          </a:prstGeom>
          <a:noFill/>
          <a:ln>
            <a:noFill/>
          </a:ln>
        </p:spPr>
      </p:pic>
      <p:pic>
        <p:nvPicPr>
          <p:cNvPr id="2937" name="Google Shape;2937;p206"/>
          <p:cNvPicPr preferRelativeResize="0"/>
          <p:nvPr/>
        </p:nvPicPr>
        <p:blipFill rotWithShape="1">
          <a:blip r:embed="rId8">
            <a:alphaModFix/>
          </a:blip>
          <a:srcRect b="0" l="0" r="0" t="0"/>
          <a:stretch/>
        </p:blipFill>
        <p:spPr>
          <a:xfrm>
            <a:off x="6620675" y="1768075"/>
            <a:ext cx="829325" cy="1192101"/>
          </a:xfrm>
          <a:prstGeom prst="rect">
            <a:avLst/>
          </a:prstGeom>
          <a:noFill/>
          <a:ln>
            <a:noFill/>
          </a:ln>
        </p:spPr>
      </p:pic>
      <p:pic>
        <p:nvPicPr>
          <p:cNvPr id="2938" name="Google Shape;2938;p206"/>
          <p:cNvPicPr preferRelativeResize="0"/>
          <p:nvPr/>
        </p:nvPicPr>
        <p:blipFill rotWithShape="1">
          <a:blip r:embed="rId9">
            <a:alphaModFix/>
          </a:blip>
          <a:srcRect b="0" l="0" r="0" t="0"/>
          <a:stretch/>
        </p:blipFill>
        <p:spPr>
          <a:xfrm>
            <a:off x="5995213" y="1768075"/>
            <a:ext cx="829325" cy="1192101"/>
          </a:xfrm>
          <a:prstGeom prst="rect">
            <a:avLst/>
          </a:prstGeom>
          <a:noFill/>
          <a:ln>
            <a:noFill/>
          </a:ln>
        </p:spPr>
      </p:pic>
      <p:pic>
        <p:nvPicPr>
          <p:cNvPr id="2939" name="Google Shape;2939;p206"/>
          <p:cNvPicPr preferRelativeResize="0"/>
          <p:nvPr/>
        </p:nvPicPr>
        <p:blipFill rotWithShape="1">
          <a:blip r:embed="rId10">
            <a:alphaModFix/>
          </a:blip>
          <a:srcRect b="0" l="0" r="0" t="0"/>
          <a:stretch/>
        </p:blipFill>
        <p:spPr>
          <a:xfrm>
            <a:off x="4739425" y="1768075"/>
            <a:ext cx="829325" cy="119210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20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2946" name="Google Shape;2946;p20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2947" name="Google Shape;2947;p207"/>
          <p:cNvPicPr preferRelativeResize="0"/>
          <p:nvPr/>
        </p:nvPicPr>
        <p:blipFill rotWithShape="1">
          <a:blip r:embed="rId3">
            <a:alphaModFix/>
          </a:blip>
          <a:srcRect b="0" l="0" r="0" t="0"/>
          <a:stretch/>
        </p:blipFill>
        <p:spPr>
          <a:xfrm>
            <a:off x="7251000" y="1768075"/>
            <a:ext cx="829325" cy="1192101"/>
          </a:xfrm>
          <a:prstGeom prst="rect">
            <a:avLst/>
          </a:prstGeom>
          <a:noFill/>
          <a:ln>
            <a:noFill/>
          </a:ln>
        </p:spPr>
      </p:pic>
      <p:pic>
        <p:nvPicPr>
          <p:cNvPr id="2948" name="Google Shape;2948;p207"/>
          <p:cNvPicPr preferRelativeResize="0"/>
          <p:nvPr/>
        </p:nvPicPr>
        <p:blipFill rotWithShape="1">
          <a:blip r:embed="rId4">
            <a:alphaModFix/>
          </a:blip>
          <a:srcRect b="0" l="0" r="0" t="0"/>
          <a:stretch/>
        </p:blipFill>
        <p:spPr>
          <a:xfrm>
            <a:off x="5366025" y="1768075"/>
            <a:ext cx="829325" cy="1192101"/>
          </a:xfrm>
          <a:prstGeom prst="rect">
            <a:avLst/>
          </a:prstGeom>
          <a:noFill/>
          <a:ln>
            <a:noFill/>
          </a:ln>
        </p:spPr>
      </p:pic>
      <p:pic>
        <p:nvPicPr>
          <p:cNvPr id="2949" name="Google Shape;2949;p207"/>
          <p:cNvPicPr preferRelativeResize="0"/>
          <p:nvPr/>
        </p:nvPicPr>
        <p:blipFill rotWithShape="1">
          <a:blip r:embed="rId5">
            <a:alphaModFix/>
          </a:blip>
          <a:srcRect b="0" l="0" r="0" t="0"/>
          <a:stretch/>
        </p:blipFill>
        <p:spPr>
          <a:xfrm>
            <a:off x="4111375" y="1768075"/>
            <a:ext cx="829325" cy="1192101"/>
          </a:xfrm>
          <a:prstGeom prst="rect">
            <a:avLst/>
          </a:prstGeom>
          <a:noFill/>
          <a:ln>
            <a:noFill/>
          </a:ln>
        </p:spPr>
      </p:pic>
      <p:pic>
        <p:nvPicPr>
          <p:cNvPr id="2950" name="Google Shape;2950;p207"/>
          <p:cNvPicPr preferRelativeResize="0"/>
          <p:nvPr/>
        </p:nvPicPr>
        <p:blipFill rotWithShape="1">
          <a:blip r:embed="rId6">
            <a:alphaModFix/>
          </a:blip>
          <a:srcRect b="0" l="0" r="0" t="0"/>
          <a:stretch/>
        </p:blipFill>
        <p:spPr>
          <a:xfrm>
            <a:off x="7879050" y="1768075"/>
            <a:ext cx="829325" cy="1192101"/>
          </a:xfrm>
          <a:prstGeom prst="rect">
            <a:avLst/>
          </a:prstGeom>
          <a:noFill/>
          <a:ln>
            <a:noFill/>
          </a:ln>
        </p:spPr>
      </p:pic>
      <p:pic>
        <p:nvPicPr>
          <p:cNvPr id="2951" name="Google Shape;2951;p207"/>
          <p:cNvPicPr preferRelativeResize="0"/>
          <p:nvPr/>
        </p:nvPicPr>
        <p:blipFill rotWithShape="1">
          <a:blip r:embed="rId7">
            <a:alphaModFix/>
          </a:blip>
          <a:srcRect b="0" l="0" r="0" t="0"/>
          <a:stretch/>
        </p:blipFill>
        <p:spPr>
          <a:xfrm>
            <a:off x="3483625" y="1768075"/>
            <a:ext cx="829325" cy="1192101"/>
          </a:xfrm>
          <a:prstGeom prst="rect">
            <a:avLst/>
          </a:prstGeom>
          <a:noFill/>
          <a:ln>
            <a:noFill/>
          </a:ln>
        </p:spPr>
      </p:pic>
      <p:pic>
        <p:nvPicPr>
          <p:cNvPr id="2952" name="Google Shape;2952;p207"/>
          <p:cNvPicPr preferRelativeResize="0"/>
          <p:nvPr/>
        </p:nvPicPr>
        <p:blipFill rotWithShape="1">
          <a:blip r:embed="rId8">
            <a:alphaModFix/>
          </a:blip>
          <a:srcRect b="0" l="0" r="0" t="0"/>
          <a:stretch/>
        </p:blipFill>
        <p:spPr>
          <a:xfrm>
            <a:off x="6620675" y="1768075"/>
            <a:ext cx="829325" cy="1192101"/>
          </a:xfrm>
          <a:prstGeom prst="rect">
            <a:avLst/>
          </a:prstGeom>
          <a:noFill/>
          <a:ln>
            <a:noFill/>
          </a:ln>
        </p:spPr>
      </p:pic>
      <p:pic>
        <p:nvPicPr>
          <p:cNvPr id="2953" name="Google Shape;2953;p207"/>
          <p:cNvPicPr preferRelativeResize="0"/>
          <p:nvPr/>
        </p:nvPicPr>
        <p:blipFill rotWithShape="1">
          <a:blip r:embed="rId9">
            <a:alphaModFix/>
          </a:blip>
          <a:srcRect b="0" l="0" r="0" t="0"/>
          <a:stretch/>
        </p:blipFill>
        <p:spPr>
          <a:xfrm>
            <a:off x="5995213" y="1768075"/>
            <a:ext cx="829325" cy="1192101"/>
          </a:xfrm>
          <a:prstGeom prst="rect">
            <a:avLst/>
          </a:prstGeom>
          <a:noFill/>
          <a:ln>
            <a:noFill/>
          </a:ln>
        </p:spPr>
      </p:pic>
      <p:pic>
        <p:nvPicPr>
          <p:cNvPr id="2954" name="Google Shape;2954;p207"/>
          <p:cNvPicPr preferRelativeResize="0"/>
          <p:nvPr/>
        </p:nvPicPr>
        <p:blipFill rotWithShape="1">
          <a:blip r:embed="rId10">
            <a:alphaModFix/>
          </a:blip>
          <a:srcRect b="0" l="0" r="0" t="0"/>
          <a:stretch/>
        </p:blipFill>
        <p:spPr>
          <a:xfrm>
            <a:off x="4739425" y="1768075"/>
            <a:ext cx="829325" cy="1192101"/>
          </a:xfrm>
          <a:prstGeom prst="rect">
            <a:avLst/>
          </a:prstGeom>
          <a:noFill/>
          <a:ln>
            <a:noFill/>
          </a:ln>
        </p:spPr>
      </p:pic>
      <p:pic>
        <p:nvPicPr>
          <p:cNvPr id="2955" name="Google Shape;2955;p207"/>
          <p:cNvPicPr preferRelativeResize="0"/>
          <p:nvPr/>
        </p:nvPicPr>
        <p:blipFill rotWithShape="1">
          <a:blip r:embed="rId11">
            <a:alphaModFix/>
          </a:blip>
          <a:srcRect b="0" l="0" r="0" t="0"/>
          <a:stretch/>
        </p:blipFill>
        <p:spPr>
          <a:xfrm>
            <a:off x="4111375" y="2832950"/>
            <a:ext cx="829325" cy="1192101"/>
          </a:xfrm>
          <a:prstGeom prst="rect">
            <a:avLst/>
          </a:prstGeom>
          <a:noFill/>
          <a:ln>
            <a:noFill/>
          </a:ln>
        </p:spPr>
      </p:pic>
      <p:pic>
        <p:nvPicPr>
          <p:cNvPr id="2956" name="Google Shape;2956;p207"/>
          <p:cNvPicPr preferRelativeResize="0"/>
          <p:nvPr/>
        </p:nvPicPr>
        <p:blipFill rotWithShape="1">
          <a:blip r:embed="rId12">
            <a:alphaModFix/>
          </a:blip>
          <a:srcRect b="0" l="0" r="0" t="0"/>
          <a:stretch/>
        </p:blipFill>
        <p:spPr>
          <a:xfrm>
            <a:off x="2856725" y="2832950"/>
            <a:ext cx="829325" cy="1192101"/>
          </a:xfrm>
          <a:prstGeom prst="rect">
            <a:avLst/>
          </a:prstGeom>
          <a:noFill/>
          <a:ln>
            <a:noFill/>
          </a:ln>
        </p:spPr>
      </p:pic>
      <p:pic>
        <p:nvPicPr>
          <p:cNvPr id="2957" name="Google Shape;2957;p207"/>
          <p:cNvPicPr preferRelativeResize="0"/>
          <p:nvPr/>
        </p:nvPicPr>
        <p:blipFill rotWithShape="1">
          <a:blip r:embed="rId13">
            <a:alphaModFix/>
          </a:blip>
          <a:srcRect b="0" l="0" r="0" t="0"/>
          <a:stretch/>
        </p:blipFill>
        <p:spPr>
          <a:xfrm>
            <a:off x="2228975" y="2832950"/>
            <a:ext cx="829325" cy="1192101"/>
          </a:xfrm>
          <a:prstGeom prst="rect">
            <a:avLst/>
          </a:prstGeom>
          <a:noFill/>
          <a:ln>
            <a:noFill/>
          </a:ln>
        </p:spPr>
      </p:pic>
      <p:pic>
        <p:nvPicPr>
          <p:cNvPr id="2958" name="Google Shape;2958;p207"/>
          <p:cNvPicPr preferRelativeResize="0"/>
          <p:nvPr/>
        </p:nvPicPr>
        <p:blipFill rotWithShape="1">
          <a:blip r:embed="rId14">
            <a:alphaModFix/>
          </a:blip>
          <a:srcRect b="0" l="0" r="0" t="0"/>
          <a:stretch/>
        </p:blipFill>
        <p:spPr>
          <a:xfrm>
            <a:off x="3484775" y="2832950"/>
            <a:ext cx="829325" cy="1192101"/>
          </a:xfrm>
          <a:prstGeom prst="rect">
            <a:avLst/>
          </a:prstGeom>
          <a:noFill/>
          <a:ln>
            <a:noFill/>
          </a:ln>
        </p:spPr>
      </p:pic>
      <p:pic>
        <p:nvPicPr>
          <p:cNvPr id="2959" name="Google Shape;2959;p207"/>
          <p:cNvPicPr preferRelativeResize="0"/>
          <p:nvPr/>
        </p:nvPicPr>
        <p:blipFill rotWithShape="1">
          <a:blip r:embed="rId15">
            <a:alphaModFix/>
          </a:blip>
          <a:srcRect b="0" l="0" r="0" t="0"/>
          <a:stretch/>
        </p:blipFill>
        <p:spPr>
          <a:xfrm>
            <a:off x="8506775" y="2832950"/>
            <a:ext cx="829325" cy="1192101"/>
          </a:xfrm>
          <a:prstGeom prst="rect">
            <a:avLst/>
          </a:prstGeom>
          <a:noFill/>
          <a:ln>
            <a:noFill/>
          </a:ln>
        </p:spPr>
      </p:pic>
      <p:pic>
        <p:nvPicPr>
          <p:cNvPr id="2960" name="Google Shape;2960;p207"/>
          <p:cNvPicPr preferRelativeResize="0"/>
          <p:nvPr/>
        </p:nvPicPr>
        <p:blipFill rotWithShape="1">
          <a:blip r:embed="rId16">
            <a:alphaModFix/>
          </a:blip>
          <a:srcRect b="0" l="0" r="0" t="0"/>
          <a:stretch/>
        </p:blipFill>
        <p:spPr>
          <a:xfrm>
            <a:off x="9134825" y="2832950"/>
            <a:ext cx="829325" cy="1192101"/>
          </a:xfrm>
          <a:prstGeom prst="rect">
            <a:avLst/>
          </a:prstGeom>
          <a:noFill/>
          <a:ln>
            <a:noFill/>
          </a:ln>
        </p:spPr>
      </p:pic>
      <p:pic>
        <p:nvPicPr>
          <p:cNvPr id="2961" name="Google Shape;2961;p207"/>
          <p:cNvPicPr preferRelativeResize="0"/>
          <p:nvPr/>
        </p:nvPicPr>
        <p:blipFill rotWithShape="1">
          <a:blip r:embed="rId17">
            <a:alphaModFix/>
          </a:blip>
          <a:srcRect b="0" l="0" r="0" t="0"/>
          <a:stretch/>
        </p:blipFill>
        <p:spPr>
          <a:xfrm>
            <a:off x="7876450" y="2832950"/>
            <a:ext cx="829325" cy="1192101"/>
          </a:xfrm>
          <a:prstGeom prst="rect">
            <a:avLst/>
          </a:prstGeom>
          <a:noFill/>
          <a:ln>
            <a:noFill/>
          </a:ln>
        </p:spPr>
      </p:pic>
      <p:pic>
        <p:nvPicPr>
          <p:cNvPr id="2962" name="Google Shape;2962;p207"/>
          <p:cNvPicPr preferRelativeResize="0"/>
          <p:nvPr/>
        </p:nvPicPr>
        <p:blipFill rotWithShape="1">
          <a:blip r:embed="rId18">
            <a:alphaModFix/>
          </a:blip>
          <a:srcRect b="0" l="0" r="0" t="0"/>
          <a:stretch/>
        </p:blipFill>
        <p:spPr>
          <a:xfrm>
            <a:off x="7250988" y="2832950"/>
            <a:ext cx="829325" cy="1192101"/>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20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2969" name="Google Shape;2969;p20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2970" name="Google Shape;2970;p208"/>
          <p:cNvPicPr preferRelativeResize="0"/>
          <p:nvPr/>
        </p:nvPicPr>
        <p:blipFill rotWithShape="1">
          <a:blip r:embed="rId3">
            <a:alphaModFix/>
          </a:blip>
          <a:srcRect b="0" l="0" r="0" t="0"/>
          <a:stretch/>
        </p:blipFill>
        <p:spPr>
          <a:xfrm>
            <a:off x="7251000" y="1768075"/>
            <a:ext cx="829325" cy="1192101"/>
          </a:xfrm>
          <a:prstGeom prst="rect">
            <a:avLst/>
          </a:prstGeom>
          <a:noFill/>
          <a:ln>
            <a:noFill/>
          </a:ln>
        </p:spPr>
      </p:pic>
      <p:pic>
        <p:nvPicPr>
          <p:cNvPr id="2971" name="Google Shape;2971;p208"/>
          <p:cNvPicPr preferRelativeResize="0"/>
          <p:nvPr/>
        </p:nvPicPr>
        <p:blipFill rotWithShape="1">
          <a:blip r:embed="rId4">
            <a:alphaModFix/>
          </a:blip>
          <a:srcRect b="0" l="0" r="0" t="0"/>
          <a:stretch/>
        </p:blipFill>
        <p:spPr>
          <a:xfrm>
            <a:off x="5366025" y="1768075"/>
            <a:ext cx="829325" cy="1192101"/>
          </a:xfrm>
          <a:prstGeom prst="rect">
            <a:avLst/>
          </a:prstGeom>
          <a:noFill/>
          <a:ln>
            <a:noFill/>
          </a:ln>
        </p:spPr>
      </p:pic>
      <p:pic>
        <p:nvPicPr>
          <p:cNvPr id="2972" name="Google Shape;2972;p208"/>
          <p:cNvPicPr preferRelativeResize="0"/>
          <p:nvPr/>
        </p:nvPicPr>
        <p:blipFill rotWithShape="1">
          <a:blip r:embed="rId5">
            <a:alphaModFix/>
          </a:blip>
          <a:srcRect b="0" l="0" r="0" t="0"/>
          <a:stretch/>
        </p:blipFill>
        <p:spPr>
          <a:xfrm>
            <a:off x="4111375" y="1768075"/>
            <a:ext cx="829325" cy="1192101"/>
          </a:xfrm>
          <a:prstGeom prst="rect">
            <a:avLst/>
          </a:prstGeom>
          <a:noFill/>
          <a:ln>
            <a:noFill/>
          </a:ln>
        </p:spPr>
      </p:pic>
      <p:pic>
        <p:nvPicPr>
          <p:cNvPr id="2973" name="Google Shape;2973;p208"/>
          <p:cNvPicPr preferRelativeResize="0"/>
          <p:nvPr/>
        </p:nvPicPr>
        <p:blipFill rotWithShape="1">
          <a:blip r:embed="rId6">
            <a:alphaModFix/>
          </a:blip>
          <a:srcRect b="0" l="0" r="0" t="0"/>
          <a:stretch/>
        </p:blipFill>
        <p:spPr>
          <a:xfrm>
            <a:off x="7879050" y="1768075"/>
            <a:ext cx="829325" cy="1192101"/>
          </a:xfrm>
          <a:prstGeom prst="rect">
            <a:avLst/>
          </a:prstGeom>
          <a:noFill/>
          <a:ln>
            <a:noFill/>
          </a:ln>
        </p:spPr>
      </p:pic>
      <p:pic>
        <p:nvPicPr>
          <p:cNvPr id="2974" name="Google Shape;2974;p208"/>
          <p:cNvPicPr preferRelativeResize="0"/>
          <p:nvPr/>
        </p:nvPicPr>
        <p:blipFill rotWithShape="1">
          <a:blip r:embed="rId7">
            <a:alphaModFix/>
          </a:blip>
          <a:srcRect b="0" l="0" r="0" t="0"/>
          <a:stretch/>
        </p:blipFill>
        <p:spPr>
          <a:xfrm>
            <a:off x="3483625" y="1768075"/>
            <a:ext cx="829325" cy="1192101"/>
          </a:xfrm>
          <a:prstGeom prst="rect">
            <a:avLst/>
          </a:prstGeom>
          <a:noFill/>
          <a:ln>
            <a:noFill/>
          </a:ln>
        </p:spPr>
      </p:pic>
      <p:pic>
        <p:nvPicPr>
          <p:cNvPr id="2975" name="Google Shape;2975;p208"/>
          <p:cNvPicPr preferRelativeResize="0"/>
          <p:nvPr/>
        </p:nvPicPr>
        <p:blipFill rotWithShape="1">
          <a:blip r:embed="rId8">
            <a:alphaModFix/>
          </a:blip>
          <a:srcRect b="0" l="0" r="0" t="0"/>
          <a:stretch/>
        </p:blipFill>
        <p:spPr>
          <a:xfrm>
            <a:off x="6620675" y="1768075"/>
            <a:ext cx="829325" cy="1192101"/>
          </a:xfrm>
          <a:prstGeom prst="rect">
            <a:avLst/>
          </a:prstGeom>
          <a:noFill/>
          <a:ln>
            <a:noFill/>
          </a:ln>
        </p:spPr>
      </p:pic>
      <p:pic>
        <p:nvPicPr>
          <p:cNvPr id="2976" name="Google Shape;2976;p208"/>
          <p:cNvPicPr preferRelativeResize="0"/>
          <p:nvPr/>
        </p:nvPicPr>
        <p:blipFill rotWithShape="1">
          <a:blip r:embed="rId9">
            <a:alphaModFix/>
          </a:blip>
          <a:srcRect b="0" l="0" r="0" t="0"/>
          <a:stretch/>
        </p:blipFill>
        <p:spPr>
          <a:xfrm>
            <a:off x="5995213" y="1768075"/>
            <a:ext cx="829325" cy="1192101"/>
          </a:xfrm>
          <a:prstGeom prst="rect">
            <a:avLst/>
          </a:prstGeom>
          <a:noFill/>
          <a:ln>
            <a:noFill/>
          </a:ln>
        </p:spPr>
      </p:pic>
      <p:pic>
        <p:nvPicPr>
          <p:cNvPr id="2977" name="Google Shape;2977;p208"/>
          <p:cNvPicPr preferRelativeResize="0"/>
          <p:nvPr/>
        </p:nvPicPr>
        <p:blipFill rotWithShape="1">
          <a:blip r:embed="rId10">
            <a:alphaModFix/>
          </a:blip>
          <a:srcRect b="0" l="0" r="0" t="0"/>
          <a:stretch/>
        </p:blipFill>
        <p:spPr>
          <a:xfrm>
            <a:off x="4739425" y="1768075"/>
            <a:ext cx="829325" cy="1192101"/>
          </a:xfrm>
          <a:prstGeom prst="rect">
            <a:avLst/>
          </a:prstGeom>
          <a:noFill/>
          <a:ln>
            <a:noFill/>
          </a:ln>
        </p:spPr>
      </p:pic>
      <p:pic>
        <p:nvPicPr>
          <p:cNvPr id="2978" name="Google Shape;2978;p208"/>
          <p:cNvPicPr preferRelativeResize="0"/>
          <p:nvPr/>
        </p:nvPicPr>
        <p:blipFill rotWithShape="1">
          <a:blip r:embed="rId4">
            <a:alphaModFix/>
          </a:blip>
          <a:srcRect b="0" l="0" r="0" t="0"/>
          <a:stretch/>
        </p:blipFill>
        <p:spPr>
          <a:xfrm>
            <a:off x="4111375" y="2832950"/>
            <a:ext cx="829325" cy="1192101"/>
          </a:xfrm>
          <a:prstGeom prst="rect">
            <a:avLst/>
          </a:prstGeom>
          <a:noFill/>
          <a:ln>
            <a:noFill/>
          </a:ln>
        </p:spPr>
      </p:pic>
      <p:pic>
        <p:nvPicPr>
          <p:cNvPr id="2979" name="Google Shape;2979;p208"/>
          <p:cNvPicPr preferRelativeResize="0"/>
          <p:nvPr/>
        </p:nvPicPr>
        <p:blipFill rotWithShape="1">
          <a:blip r:embed="rId5">
            <a:alphaModFix/>
          </a:blip>
          <a:srcRect b="0" l="0" r="0" t="0"/>
          <a:stretch/>
        </p:blipFill>
        <p:spPr>
          <a:xfrm>
            <a:off x="2856725" y="2832950"/>
            <a:ext cx="829325" cy="1192101"/>
          </a:xfrm>
          <a:prstGeom prst="rect">
            <a:avLst/>
          </a:prstGeom>
          <a:noFill/>
          <a:ln>
            <a:noFill/>
          </a:ln>
        </p:spPr>
      </p:pic>
      <p:pic>
        <p:nvPicPr>
          <p:cNvPr id="2980" name="Google Shape;2980;p208"/>
          <p:cNvPicPr preferRelativeResize="0"/>
          <p:nvPr/>
        </p:nvPicPr>
        <p:blipFill rotWithShape="1">
          <a:blip r:embed="rId7">
            <a:alphaModFix/>
          </a:blip>
          <a:srcRect b="0" l="0" r="0" t="0"/>
          <a:stretch/>
        </p:blipFill>
        <p:spPr>
          <a:xfrm>
            <a:off x="2228975" y="2832950"/>
            <a:ext cx="829325" cy="1192101"/>
          </a:xfrm>
          <a:prstGeom prst="rect">
            <a:avLst/>
          </a:prstGeom>
          <a:noFill/>
          <a:ln>
            <a:noFill/>
          </a:ln>
        </p:spPr>
      </p:pic>
      <p:pic>
        <p:nvPicPr>
          <p:cNvPr id="2981" name="Google Shape;2981;p208"/>
          <p:cNvPicPr preferRelativeResize="0"/>
          <p:nvPr/>
        </p:nvPicPr>
        <p:blipFill rotWithShape="1">
          <a:blip r:embed="rId10">
            <a:alphaModFix/>
          </a:blip>
          <a:srcRect b="0" l="0" r="0" t="0"/>
          <a:stretch/>
        </p:blipFill>
        <p:spPr>
          <a:xfrm>
            <a:off x="3484775" y="2832950"/>
            <a:ext cx="829325" cy="1192101"/>
          </a:xfrm>
          <a:prstGeom prst="rect">
            <a:avLst/>
          </a:prstGeom>
          <a:noFill/>
          <a:ln>
            <a:noFill/>
          </a:ln>
        </p:spPr>
      </p:pic>
      <p:pic>
        <p:nvPicPr>
          <p:cNvPr id="2982" name="Google Shape;2982;p208"/>
          <p:cNvPicPr preferRelativeResize="0"/>
          <p:nvPr/>
        </p:nvPicPr>
        <p:blipFill rotWithShape="1">
          <a:blip r:embed="rId3">
            <a:alphaModFix/>
          </a:blip>
          <a:srcRect b="0" l="0" r="0" t="0"/>
          <a:stretch/>
        </p:blipFill>
        <p:spPr>
          <a:xfrm>
            <a:off x="8506775" y="2832950"/>
            <a:ext cx="829325" cy="1192101"/>
          </a:xfrm>
          <a:prstGeom prst="rect">
            <a:avLst/>
          </a:prstGeom>
          <a:noFill/>
          <a:ln>
            <a:noFill/>
          </a:ln>
        </p:spPr>
      </p:pic>
      <p:pic>
        <p:nvPicPr>
          <p:cNvPr id="2983" name="Google Shape;2983;p208"/>
          <p:cNvPicPr preferRelativeResize="0"/>
          <p:nvPr/>
        </p:nvPicPr>
        <p:blipFill rotWithShape="1">
          <a:blip r:embed="rId6">
            <a:alphaModFix/>
          </a:blip>
          <a:srcRect b="0" l="0" r="0" t="0"/>
          <a:stretch/>
        </p:blipFill>
        <p:spPr>
          <a:xfrm>
            <a:off x="9134825" y="2832950"/>
            <a:ext cx="829325" cy="1192101"/>
          </a:xfrm>
          <a:prstGeom prst="rect">
            <a:avLst/>
          </a:prstGeom>
          <a:noFill/>
          <a:ln>
            <a:noFill/>
          </a:ln>
        </p:spPr>
      </p:pic>
      <p:pic>
        <p:nvPicPr>
          <p:cNvPr id="2984" name="Google Shape;2984;p208"/>
          <p:cNvPicPr preferRelativeResize="0"/>
          <p:nvPr/>
        </p:nvPicPr>
        <p:blipFill rotWithShape="1">
          <a:blip r:embed="rId8">
            <a:alphaModFix/>
          </a:blip>
          <a:srcRect b="0" l="0" r="0" t="0"/>
          <a:stretch/>
        </p:blipFill>
        <p:spPr>
          <a:xfrm>
            <a:off x="7876450" y="2832950"/>
            <a:ext cx="829325" cy="1192101"/>
          </a:xfrm>
          <a:prstGeom prst="rect">
            <a:avLst/>
          </a:prstGeom>
          <a:noFill/>
          <a:ln>
            <a:noFill/>
          </a:ln>
        </p:spPr>
      </p:pic>
      <p:pic>
        <p:nvPicPr>
          <p:cNvPr id="2985" name="Google Shape;2985;p208"/>
          <p:cNvPicPr preferRelativeResize="0"/>
          <p:nvPr/>
        </p:nvPicPr>
        <p:blipFill rotWithShape="1">
          <a:blip r:embed="rId9">
            <a:alphaModFix/>
          </a:blip>
          <a:srcRect b="0" l="0" r="0" t="0"/>
          <a:stretch/>
        </p:blipFill>
        <p:spPr>
          <a:xfrm>
            <a:off x="7250988" y="2832950"/>
            <a:ext cx="829325" cy="1192101"/>
          </a:xfrm>
          <a:prstGeom prst="rect">
            <a:avLst/>
          </a:prstGeom>
          <a:noFill/>
          <a:ln>
            <a:noFill/>
          </a:ln>
        </p:spPr>
      </p:pic>
      <p:pic>
        <p:nvPicPr>
          <p:cNvPr id="2986" name="Google Shape;2986;p208"/>
          <p:cNvPicPr preferRelativeResize="0"/>
          <p:nvPr/>
        </p:nvPicPr>
        <p:blipFill rotWithShape="1">
          <a:blip r:embed="rId11">
            <a:alphaModFix/>
          </a:blip>
          <a:srcRect b="0" l="0" r="0" t="0"/>
          <a:stretch/>
        </p:blipFill>
        <p:spPr>
          <a:xfrm>
            <a:off x="2228975" y="4025050"/>
            <a:ext cx="829325" cy="1192101"/>
          </a:xfrm>
          <a:prstGeom prst="rect">
            <a:avLst/>
          </a:prstGeom>
          <a:noFill/>
          <a:ln>
            <a:noFill/>
          </a:ln>
        </p:spPr>
      </p:pic>
      <p:pic>
        <p:nvPicPr>
          <p:cNvPr id="2987" name="Google Shape;2987;p208"/>
          <p:cNvPicPr preferRelativeResize="0"/>
          <p:nvPr/>
        </p:nvPicPr>
        <p:blipFill rotWithShape="1">
          <a:blip r:embed="rId12">
            <a:alphaModFix/>
          </a:blip>
          <a:srcRect b="0" l="0" r="0" t="0"/>
          <a:stretch/>
        </p:blipFill>
        <p:spPr>
          <a:xfrm>
            <a:off x="1601225" y="4025050"/>
            <a:ext cx="829325" cy="1192101"/>
          </a:xfrm>
          <a:prstGeom prst="rect">
            <a:avLst/>
          </a:prstGeom>
          <a:noFill/>
          <a:ln>
            <a:noFill/>
          </a:ln>
        </p:spPr>
      </p:pic>
      <p:pic>
        <p:nvPicPr>
          <p:cNvPr id="2988" name="Google Shape;2988;p208"/>
          <p:cNvPicPr preferRelativeResize="0"/>
          <p:nvPr/>
        </p:nvPicPr>
        <p:blipFill rotWithShape="1">
          <a:blip r:embed="rId13">
            <a:alphaModFix/>
          </a:blip>
          <a:srcRect b="0" l="0" r="0" t="0"/>
          <a:stretch/>
        </p:blipFill>
        <p:spPr>
          <a:xfrm>
            <a:off x="4940700" y="4025050"/>
            <a:ext cx="829325" cy="1192101"/>
          </a:xfrm>
          <a:prstGeom prst="rect">
            <a:avLst/>
          </a:prstGeom>
          <a:noFill/>
          <a:ln>
            <a:noFill/>
          </a:ln>
        </p:spPr>
      </p:pic>
      <p:pic>
        <p:nvPicPr>
          <p:cNvPr id="2989" name="Google Shape;2989;p208"/>
          <p:cNvPicPr preferRelativeResize="0"/>
          <p:nvPr/>
        </p:nvPicPr>
        <p:blipFill rotWithShape="1">
          <a:blip r:embed="rId14">
            <a:alphaModFix/>
          </a:blip>
          <a:srcRect b="0" l="0" r="0" t="0"/>
          <a:stretch/>
        </p:blipFill>
        <p:spPr>
          <a:xfrm>
            <a:off x="4314100" y="4025050"/>
            <a:ext cx="829325" cy="1192101"/>
          </a:xfrm>
          <a:prstGeom prst="rect">
            <a:avLst/>
          </a:prstGeom>
          <a:noFill/>
          <a:ln>
            <a:noFill/>
          </a:ln>
        </p:spPr>
      </p:pic>
      <p:pic>
        <p:nvPicPr>
          <p:cNvPr id="2990" name="Google Shape;2990;p208"/>
          <p:cNvPicPr preferRelativeResize="0"/>
          <p:nvPr/>
        </p:nvPicPr>
        <p:blipFill rotWithShape="1">
          <a:blip r:embed="rId15">
            <a:alphaModFix/>
          </a:blip>
          <a:srcRect b="0" l="0" r="0" t="0"/>
          <a:stretch/>
        </p:blipFill>
        <p:spPr>
          <a:xfrm>
            <a:off x="7246975" y="4025050"/>
            <a:ext cx="829325" cy="1192101"/>
          </a:xfrm>
          <a:prstGeom prst="rect">
            <a:avLst/>
          </a:prstGeom>
          <a:noFill/>
          <a:ln>
            <a:noFill/>
          </a:ln>
        </p:spPr>
      </p:pic>
      <p:pic>
        <p:nvPicPr>
          <p:cNvPr id="2991" name="Google Shape;2991;p208"/>
          <p:cNvPicPr preferRelativeResize="0"/>
          <p:nvPr/>
        </p:nvPicPr>
        <p:blipFill rotWithShape="1">
          <a:blip r:embed="rId16">
            <a:alphaModFix/>
          </a:blip>
          <a:srcRect b="0" l="0" r="0" t="0"/>
          <a:stretch/>
        </p:blipFill>
        <p:spPr>
          <a:xfrm>
            <a:off x="6621513" y="4025050"/>
            <a:ext cx="829325" cy="1192101"/>
          </a:xfrm>
          <a:prstGeom prst="rect">
            <a:avLst/>
          </a:prstGeom>
          <a:noFill/>
          <a:ln>
            <a:noFill/>
          </a:ln>
        </p:spPr>
      </p:pic>
      <p:pic>
        <p:nvPicPr>
          <p:cNvPr id="2992" name="Google Shape;2992;p208"/>
          <p:cNvPicPr preferRelativeResize="0"/>
          <p:nvPr/>
        </p:nvPicPr>
        <p:blipFill rotWithShape="1">
          <a:blip r:embed="rId17">
            <a:alphaModFix/>
          </a:blip>
          <a:srcRect b="0" l="0" r="0" t="0"/>
          <a:stretch/>
        </p:blipFill>
        <p:spPr>
          <a:xfrm>
            <a:off x="9131400" y="4025050"/>
            <a:ext cx="829325" cy="1192101"/>
          </a:xfrm>
          <a:prstGeom prst="rect">
            <a:avLst/>
          </a:prstGeom>
          <a:noFill/>
          <a:ln>
            <a:noFill/>
          </a:ln>
        </p:spPr>
      </p:pic>
      <p:pic>
        <p:nvPicPr>
          <p:cNvPr id="2993" name="Google Shape;2993;p208"/>
          <p:cNvPicPr preferRelativeResize="0"/>
          <p:nvPr/>
        </p:nvPicPr>
        <p:blipFill rotWithShape="1">
          <a:blip r:embed="rId18">
            <a:alphaModFix/>
          </a:blip>
          <a:srcRect b="0" l="0" r="0" t="0"/>
          <a:stretch/>
        </p:blipFill>
        <p:spPr>
          <a:xfrm>
            <a:off x="9759450" y="4025050"/>
            <a:ext cx="829325" cy="11921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20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000" name="Google Shape;3000;p20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001" name="Google Shape;3001;p209"/>
          <p:cNvPicPr preferRelativeResize="0"/>
          <p:nvPr/>
        </p:nvPicPr>
        <p:blipFill rotWithShape="1">
          <a:blip r:embed="rId3">
            <a:alphaModFix/>
          </a:blip>
          <a:srcRect b="0" l="0" r="0" t="0"/>
          <a:stretch/>
        </p:blipFill>
        <p:spPr>
          <a:xfrm>
            <a:off x="7251000" y="1768075"/>
            <a:ext cx="829325" cy="1192101"/>
          </a:xfrm>
          <a:prstGeom prst="rect">
            <a:avLst/>
          </a:prstGeom>
          <a:noFill/>
          <a:ln>
            <a:noFill/>
          </a:ln>
        </p:spPr>
      </p:pic>
      <p:pic>
        <p:nvPicPr>
          <p:cNvPr id="3002" name="Google Shape;3002;p209"/>
          <p:cNvPicPr preferRelativeResize="0"/>
          <p:nvPr/>
        </p:nvPicPr>
        <p:blipFill rotWithShape="1">
          <a:blip r:embed="rId4">
            <a:alphaModFix/>
          </a:blip>
          <a:srcRect b="0" l="0" r="0" t="0"/>
          <a:stretch/>
        </p:blipFill>
        <p:spPr>
          <a:xfrm>
            <a:off x="5366025" y="1768075"/>
            <a:ext cx="829325" cy="1192101"/>
          </a:xfrm>
          <a:prstGeom prst="rect">
            <a:avLst/>
          </a:prstGeom>
          <a:noFill/>
          <a:ln>
            <a:noFill/>
          </a:ln>
        </p:spPr>
      </p:pic>
      <p:pic>
        <p:nvPicPr>
          <p:cNvPr id="3003" name="Google Shape;3003;p209"/>
          <p:cNvPicPr preferRelativeResize="0"/>
          <p:nvPr/>
        </p:nvPicPr>
        <p:blipFill rotWithShape="1">
          <a:blip r:embed="rId5">
            <a:alphaModFix/>
          </a:blip>
          <a:srcRect b="0" l="0" r="0" t="0"/>
          <a:stretch/>
        </p:blipFill>
        <p:spPr>
          <a:xfrm>
            <a:off x="4111375" y="1768075"/>
            <a:ext cx="829325" cy="1192101"/>
          </a:xfrm>
          <a:prstGeom prst="rect">
            <a:avLst/>
          </a:prstGeom>
          <a:noFill/>
          <a:ln>
            <a:noFill/>
          </a:ln>
        </p:spPr>
      </p:pic>
      <p:pic>
        <p:nvPicPr>
          <p:cNvPr id="3004" name="Google Shape;3004;p209"/>
          <p:cNvPicPr preferRelativeResize="0"/>
          <p:nvPr/>
        </p:nvPicPr>
        <p:blipFill rotWithShape="1">
          <a:blip r:embed="rId6">
            <a:alphaModFix/>
          </a:blip>
          <a:srcRect b="0" l="0" r="0" t="0"/>
          <a:stretch/>
        </p:blipFill>
        <p:spPr>
          <a:xfrm>
            <a:off x="7879050" y="1768075"/>
            <a:ext cx="829325" cy="1192101"/>
          </a:xfrm>
          <a:prstGeom prst="rect">
            <a:avLst/>
          </a:prstGeom>
          <a:noFill/>
          <a:ln>
            <a:noFill/>
          </a:ln>
        </p:spPr>
      </p:pic>
      <p:pic>
        <p:nvPicPr>
          <p:cNvPr id="3005" name="Google Shape;3005;p209"/>
          <p:cNvPicPr preferRelativeResize="0"/>
          <p:nvPr/>
        </p:nvPicPr>
        <p:blipFill rotWithShape="1">
          <a:blip r:embed="rId7">
            <a:alphaModFix/>
          </a:blip>
          <a:srcRect b="0" l="0" r="0" t="0"/>
          <a:stretch/>
        </p:blipFill>
        <p:spPr>
          <a:xfrm>
            <a:off x="3483625" y="1768075"/>
            <a:ext cx="829325" cy="1192101"/>
          </a:xfrm>
          <a:prstGeom prst="rect">
            <a:avLst/>
          </a:prstGeom>
          <a:noFill/>
          <a:ln>
            <a:noFill/>
          </a:ln>
        </p:spPr>
      </p:pic>
      <p:pic>
        <p:nvPicPr>
          <p:cNvPr id="3006" name="Google Shape;3006;p209"/>
          <p:cNvPicPr preferRelativeResize="0"/>
          <p:nvPr/>
        </p:nvPicPr>
        <p:blipFill rotWithShape="1">
          <a:blip r:embed="rId8">
            <a:alphaModFix/>
          </a:blip>
          <a:srcRect b="0" l="0" r="0" t="0"/>
          <a:stretch/>
        </p:blipFill>
        <p:spPr>
          <a:xfrm>
            <a:off x="6620675" y="1768075"/>
            <a:ext cx="829325" cy="1192101"/>
          </a:xfrm>
          <a:prstGeom prst="rect">
            <a:avLst/>
          </a:prstGeom>
          <a:noFill/>
          <a:ln>
            <a:noFill/>
          </a:ln>
        </p:spPr>
      </p:pic>
      <p:pic>
        <p:nvPicPr>
          <p:cNvPr id="3007" name="Google Shape;3007;p209"/>
          <p:cNvPicPr preferRelativeResize="0"/>
          <p:nvPr/>
        </p:nvPicPr>
        <p:blipFill rotWithShape="1">
          <a:blip r:embed="rId9">
            <a:alphaModFix/>
          </a:blip>
          <a:srcRect b="0" l="0" r="0" t="0"/>
          <a:stretch/>
        </p:blipFill>
        <p:spPr>
          <a:xfrm>
            <a:off x="5995213" y="1768075"/>
            <a:ext cx="829325" cy="1192101"/>
          </a:xfrm>
          <a:prstGeom prst="rect">
            <a:avLst/>
          </a:prstGeom>
          <a:noFill/>
          <a:ln>
            <a:noFill/>
          </a:ln>
        </p:spPr>
      </p:pic>
      <p:pic>
        <p:nvPicPr>
          <p:cNvPr id="3008" name="Google Shape;3008;p209"/>
          <p:cNvPicPr preferRelativeResize="0"/>
          <p:nvPr/>
        </p:nvPicPr>
        <p:blipFill rotWithShape="1">
          <a:blip r:embed="rId10">
            <a:alphaModFix/>
          </a:blip>
          <a:srcRect b="0" l="0" r="0" t="0"/>
          <a:stretch/>
        </p:blipFill>
        <p:spPr>
          <a:xfrm>
            <a:off x="4739425" y="1768075"/>
            <a:ext cx="829325" cy="1192101"/>
          </a:xfrm>
          <a:prstGeom prst="rect">
            <a:avLst/>
          </a:prstGeom>
          <a:noFill/>
          <a:ln>
            <a:noFill/>
          </a:ln>
        </p:spPr>
      </p:pic>
      <p:pic>
        <p:nvPicPr>
          <p:cNvPr id="3009" name="Google Shape;3009;p209"/>
          <p:cNvPicPr preferRelativeResize="0"/>
          <p:nvPr/>
        </p:nvPicPr>
        <p:blipFill rotWithShape="1">
          <a:blip r:embed="rId4">
            <a:alphaModFix/>
          </a:blip>
          <a:srcRect b="0" l="0" r="0" t="0"/>
          <a:stretch/>
        </p:blipFill>
        <p:spPr>
          <a:xfrm>
            <a:off x="4111375" y="2832950"/>
            <a:ext cx="829325" cy="1192101"/>
          </a:xfrm>
          <a:prstGeom prst="rect">
            <a:avLst/>
          </a:prstGeom>
          <a:noFill/>
          <a:ln>
            <a:noFill/>
          </a:ln>
        </p:spPr>
      </p:pic>
      <p:pic>
        <p:nvPicPr>
          <p:cNvPr id="3010" name="Google Shape;3010;p209"/>
          <p:cNvPicPr preferRelativeResize="0"/>
          <p:nvPr/>
        </p:nvPicPr>
        <p:blipFill rotWithShape="1">
          <a:blip r:embed="rId5">
            <a:alphaModFix/>
          </a:blip>
          <a:srcRect b="0" l="0" r="0" t="0"/>
          <a:stretch/>
        </p:blipFill>
        <p:spPr>
          <a:xfrm>
            <a:off x="2856725" y="2832950"/>
            <a:ext cx="829325" cy="1192101"/>
          </a:xfrm>
          <a:prstGeom prst="rect">
            <a:avLst/>
          </a:prstGeom>
          <a:noFill/>
          <a:ln>
            <a:noFill/>
          </a:ln>
        </p:spPr>
      </p:pic>
      <p:pic>
        <p:nvPicPr>
          <p:cNvPr id="3011" name="Google Shape;3011;p209"/>
          <p:cNvPicPr preferRelativeResize="0"/>
          <p:nvPr/>
        </p:nvPicPr>
        <p:blipFill rotWithShape="1">
          <a:blip r:embed="rId7">
            <a:alphaModFix/>
          </a:blip>
          <a:srcRect b="0" l="0" r="0" t="0"/>
          <a:stretch/>
        </p:blipFill>
        <p:spPr>
          <a:xfrm>
            <a:off x="2228975" y="2832950"/>
            <a:ext cx="829325" cy="1192101"/>
          </a:xfrm>
          <a:prstGeom prst="rect">
            <a:avLst/>
          </a:prstGeom>
          <a:noFill/>
          <a:ln>
            <a:noFill/>
          </a:ln>
        </p:spPr>
      </p:pic>
      <p:pic>
        <p:nvPicPr>
          <p:cNvPr id="3012" name="Google Shape;3012;p209"/>
          <p:cNvPicPr preferRelativeResize="0"/>
          <p:nvPr/>
        </p:nvPicPr>
        <p:blipFill rotWithShape="1">
          <a:blip r:embed="rId10">
            <a:alphaModFix/>
          </a:blip>
          <a:srcRect b="0" l="0" r="0" t="0"/>
          <a:stretch/>
        </p:blipFill>
        <p:spPr>
          <a:xfrm>
            <a:off x="3484775" y="2832950"/>
            <a:ext cx="829325" cy="1192101"/>
          </a:xfrm>
          <a:prstGeom prst="rect">
            <a:avLst/>
          </a:prstGeom>
          <a:noFill/>
          <a:ln>
            <a:noFill/>
          </a:ln>
        </p:spPr>
      </p:pic>
      <p:pic>
        <p:nvPicPr>
          <p:cNvPr id="3013" name="Google Shape;3013;p209"/>
          <p:cNvPicPr preferRelativeResize="0"/>
          <p:nvPr/>
        </p:nvPicPr>
        <p:blipFill rotWithShape="1">
          <a:blip r:embed="rId3">
            <a:alphaModFix/>
          </a:blip>
          <a:srcRect b="0" l="0" r="0" t="0"/>
          <a:stretch/>
        </p:blipFill>
        <p:spPr>
          <a:xfrm>
            <a:off x="8506775" y="2832950"/>
            <a:ext cx="829325" cy="1192101"/>
          </a:xfrm>
          <a:prstGeom prst="rect">
            <a:avLst/>
          </a:prstGeom>
          <a:noFill/>
          <a:ln>
            <a:noFill/>
          </a:ln>
        </p:spPr>
      </p:pic>
      <p:pic>
        <p:nvPicPr>
          <p:cNvPr id="3014" name="Google Shape;3014;p209"/>
          <p:cNvPicPr preferRelativeResize="0"/>
          <p:nvPr/>
        </p:nvPicPr>
        <p:blipFill rotWithShape="1">
          <a:blip r:embed="rId6">
            <a:alphaModFix/>
          </a:blip>
          <a:srcRect b="0" l="0" r="0" t="0"/>
          <a:stretch/>
        </p:blipFill>
        <p:spPr>
          <a:xfrm>
            <a:off x="9134825" y="2832950"/>
            <a:ext cx="829325" cy="1192101"/>
          </a:xfrm>
          <a:prstGeom prst="rect">
            <a:avLst/>
          </a:prstGeom>
          <a:noFill/>
          <a:ln>
            <a:noFill/>
          </a:ln>
        </p:spPr>
      </p:pic>
      <p:pic>
        <p:nvPicPr>
          <p:cNvPr id="3015" name="Google Shape;3015;p209"/>
          <p:cNvPicPr preferRelativeResize="0"/>
          <p:nvPr/>
        </p:nvPicPr>
        <p:blipFill rotWithShape="1">
          <a:blip r:embed="rId8">
            <a:alphaModFix/>
          </a:blip>
          <a:srcRect b="0" l="0" r="0" t="0"/>
          <a:stretch/>
        </p:blipFill>
        <p:spPr>
          <a:xfrm>
            <a:off x="7876450" y="2832950"/>
            <a:ext cx="829325" cy="1192101"/>
          </a:xfrm>
          <a:prstGeom prst="rect">
            <a:avLst/>
          </a:prstGeom>
          <a:noFill/>
          <a:ln>
            <a:noFill/>
          </a:ln>
        </p:spPr>
      </p:pic>
      <p:pic>
        <p:nvPicPr>
          <p:cNvPr id="3016" name="Google Shape;3016;p209"/>
          <p:cNvPicPr preferRelativeResize="0"/>
          <p:nvPr/>
        </p:nvPicPr>
        <p:blipFill rotWithShape="1">
          <a:blip r:embed="rId9">
            <a:alphaModFix/>
          </a:blip>
          <a:srcRect b="0" l="0" r="0" t="0"/>
          <a:stretch/>
        </p:blipFill>
        <p:spPr>
          <a:xfrm>
            <a:off x="7250988" y="2832950"/>
            <a:ext cx="829325" cy="1192101"/>
          </a:xfrm>
          <a:prstGeom prst="rect">
            <a:avLst/>
          </a:prstGeom>
          <a:noFill/>
          <a:ln>
            <a:noFill/>
          </a:ln>
        </p:spPr>
      </p:pic>
      <p:pic>
        <p:nvPicPr>
          <p:cNvPr id="3017" name="Google Shape;3017;p209"/>
          <p:cNvPicPr preferRelativeResize="0"/>
          <p:nvPr/>
        </p:nvPicPr>
        <p:blipFill rotWithShape="1">
          <a:blip r:embed="rId5">
            <a:alphaModFix/>
          </a:blip>
          <a:srcRect b="0" l="0" r="0" t="0"/>
          <a:stretch/>
        </p:blipFill>
        <p:spPr>
          <a:xfrm>
            <a:off x="2228975" y="4025050"/>
            <a:ext cx="829325" cy="1192101"/>
          </a:xfrm>
          <a:prstGeom prst="rect">
            <a:avLst/>
          </a:prstGeom>
          <a:noFill/>
          <a:ln>
            <a:noFill/>
          </a:ln>
        </p:spPr>
      </p:pic>
      <p:pic>
        <p:nvPicPr>
          <p:cNvPr id="3018" name="Google Shape;3018;p209"/>
          <p:cNvPicPr preferRelativeResize="0"/>
          <p:nvPr/>
        </p:nvPicPr>
        <p:blipFill rotWithShape="1">
          <a:blip r:embed="rId7">
            <a:alphaModFix/>
          </a:blip>
          <a:srcRect b="0" l="0" r="0" t="0"/>
          <a:stretch/>
        </p:blipFill>
        <p:spPr>
          <a:xfrm>
            <a:off x="1601225" y="4025050"/>
            <a:ext cx="829325" cy="1192101"/>
          </a:xfrm>
          <a:prstGeom prst="rect">
            <a:avLst/>
          </a:prstGeom>
          <a:noFill/>
          <a:ln>
            <a:noFill/>
          </a:ln>
        </p:spPr>
      </p:pic>
      <p:pic>
        <p:nvPicPr>
          <p:cNvPr id="3019" name="Google Shape;3019;p209"/>
          <p:cNvPicPr preferRelativeResize="0"/>
          <p:nvPr/>
        </p:nvPicPr>
        <p:blipFill rotWithShape="1">
          <a:blip r:embed="rId4">
            <a:alphaModFix/>
          </a:blip>
          <a:srcRect b="0" l="0" r="0" t="0"/>
          <a:stretch/>
        </p:blipFill>
        <p:spPr>
          <a:xfrm>
            <a:off x="4940700" y="4025050"/>
            <a:ext cx="829325" cy="1192101"/>
          </a:xfrm>
          <a:prstGeom prst="rect">
            <a:avLst/>
          </a:prstGeom>
          <a:noFill/>
          <a:ln>
            <a:noFill/>
          </a:ln>
        </p:spPr>
      </p:pic>
      <p:pic>
        <p:nvPicPr>
          <p:cNvPr id="3020" name="Google Shape;3020;p209"/>
          <p:cNvPicPr preferRelativeResize="0"/>
          <p:nvPr/>
        </p:nvPicPr>
        <p:blipFill rotWithShape="1">
          <a:blip r:embed="rId10">
            <a:alphaModFix/>
          </a:blip>
          <a:srcRect b="0" l="0" r="0" t="0"/>
          <a:stretch/>
        </p:blipFill>
        <p:spPr>
          <a:xfrm>
            <a:off x="4314100" y="4025050"/>
            <a:ext cx="829325" cy="1192101"/>
          </a:xfrm>
          <a:prstGeom prst="rect">
            <a:avLst/>
          </a:prstGeom>
          <a:noFill/>
          <a:ln>
            <a:noFill/>
          </a:ln>
        </p:spPr>
      </p:pic>
      <p:pic>
        <p:nvPicPr>
          <p:cNvPr id="3021" name="Google Shape;3021;p209"/>
          <p:cNvPicPr preferRelativeResize="0"/>
          <p:nvPr/>
        </p:nvPicPr>
        <p:blipFill rotWithShape="1">
          <a:blip r:embed="rId8">
            <a:alphaModFix/>
          </a:blip>
          <a:srcRect b="0" l="0" r="0" t="0"/>
          <a:stretch/>
        </p:blipFill>
        <p:spPr>
          <a:xfrm>
            <a:off x="7246975" y="4025050"/>
            <a:ext cx="829325" cy="1192101"/>
          </a:xfrm>
          <a:prstGeom prst="rect">
            <a:avLst/>
          </a:prstGeom>
          <a:noFill/>
          <a:ln>
            <a:noFill/>
          </a:ln>
        </p:spPr>
      </p:pic>
      <p:pic>
        <p:nvPicPr>
          <p:cNvPr id="3022" name="Google Shape;3022;p209"/>
          <p:cNvPicPr preferRelativeResize="0"/>
          <p:nvPr/>
        </p:nvPicPr>
        <p:blipFill rotWithShape="1">
          <a:blip r:embed="rId9">
            <a:alphaModFix/>
          </a:blip>
          <a:srcRect b="0" l="0" r="0" t="0"/>
          <a:stretch/>
        </p:blipFill>
        <p:spPr>
          <a:xfrm>
            <a:off x="6621513" y="4025050"/>
            <a:ext cx="829325" cy="1192101"/>
          </a:xfrm>
          <a:prstGeom prst="rect">
            <a:avLst/>
          </a:prstGeom>
          <a:noFill/>
          <a:ln>
            <a:noFill/>
          </a:ln>
        </p:spPr>
      </p:pic>
      <p:pic>
        <p:nvPicPr>
          <p:cNvPr id="3023" name="Google Shape;3023;p209"/>
          <p:cNvPicPr preferRelativeResize="0"/>
          <p:nvPr/>
        </p:nvPicPr>
        <p:blipFill rotWithShape="1">
          <a:blip r:embed="rId3">
            <a:alphaModFix/>
          </a:blip>
          <a:srcRect b="0" l="0" r="0" t="0"/>
          <a:stretch/>
        </p:blipFill>
        <p:spPr>
          <a:xfrm>
            <a:off x="9131400" y="4025050"/>
            <a:ext cx="829325" cy="1192101"/>
          </a:xfrm>
          <a:prstGeom prst="rect">
            <a:avLst/>
          </a:prstGeom>
          <a:noFill/>
          <a:ln>
            <a:noFill/>
          </a:ln>
        </p:spPr>
      </p:pic>
      <p:pic>
        <p:nvPicPr>
          <p:cNvPr id="3024" name="Google Shape;3024;p209"/>
          <p:cNvPicPr preferRelativeResize="0"/>
          <p:nvPr/>
        </p:nvPicPr>
        <p:blipFill rotWithShape="1">
          <a:blip r:embed="rId6">
            <a:alphaModFix/>
          </a:blip>
          <a:srcRect b="0" l="0" r="0" t="0"/>
          <a:stretch/>
        </p:blipFill>
        <p:spPr>
          <a:xfrm>
            <a:off x="9759450" y="4025050"/>
            <a:ext cx="829325" cy="1192101"/>
          </a:xfrm>
          <a:prstGeom prst="rect">
            <a:avLst/>
          </a:prstGeom>
          <a:noFill/>
          <a:ln>
            <a:noFill/>
          </a:ln>
        </p:spPr>
      </p:pic>
      <p:pic>
        <p:nvPicPr>
          <p:cNvPr id="3025" name="Google Shape;3025;p209"/>
          <p:cNvPicPr preferRelativeResize="0"/>
          <p:nvPr/>
        </p:nvPicPr>
        <p:blipFill rotWithShape="1">
          <a:blip r:embed="rId11">
            <a:alphaModFix/>
          </a:blip>
          <a:srcRect b="0" l="0" r="0" t="0"/>
          <a:stretch/>
        </p:blipFill>
        <p:spPr>
          <a:xfrm>
            <a:off x="1198675" y="5217150"/>
            <a:ext cx="829325" cy="1192101"/>
          </a:xfrm>
          <a:prstGeom prst="rect">
            <a:avLst/>
          </a:prstGeom>
          <a:noFill/>
          <a:ln>
            <a:noFill/>
          </a:ln>
        </p:spPr>
      </p:pic>
      <p:pic>
        <p:nvPicPr>
          <p:cNvPr id="3026" name="Google Shape;3026;p209"/>
          <p:cNvPicPr preferRelativeResize="0"/>
          <p:nvPr/>
        </p:nvPicPr>
        <p:blipFill rotWithShape="1">
          <a:blip r:embed="rId12">
            <a:alphaModFix/>
          </a:blip>
          <a:srcRect b="0" l="0" r="0" t="0"/>
          <a:stretch/>
        </p:blipFill>
        <p:spPr>
          <a:xfrm>
            <a:off x="2554388" y="5217150"/>
            <a:ext cx="829325" cy="1192101"/>
          </a:xfrm>
          <a:prstGeom prst="rect">
            <a:avLst/>
          </a:prstGeom>
          <a:noFill/>
          <a:ln>
            <a:noFill/>
          </a:ln>
        </p:spPr>
      </p:pic>
      <p:pic>
        <p:nvPicPr>
          <p:cNvPr id="3027" name="Google Shape;3027;p209"/>
          <p:cNvPicPr preferRelativeResize="0"/>
          <p:nvPr/>
        </p:nvPicPr>
        <p:blipFill rotWithShape="1">
          <a:blip r:embed="rId13">
            <a:alphaModFix/>
          </a:blip>
          <a:srcRect b="0" l="0" r="0" t="0"/>
          <a:stretch/>
        </p:blipFill>
        <p:spPr>
          <a:xfrm>
            <a:off x="3860138" y="5217150"/>
            <a:ext cx="829325" cy="1192101"/>
          </a:xfrm>
          <a:prstGeom prst="rect">
            <a:avLst/>
          </a:prstGeom>
          <a:noFill/>
          <a:ln>
            <a:noFill/>
          </a:ln>
        </p:spPr>
      </p:pic>
      <p:pic>
        <p:nvPicPr>
          <p:cNvPr id="3028" name="Google Shape;3028;p209"/>
          <p:cNvPicPr preferRelativeResize="0"/>
          <p:nvPr/>
        </p:nvPicPr>
        <p:blipFill rotWithShape="1">
          <a:blip r:embed="rId14">
            <a:alphaModFix/>
          </a:blip>
          <a:srcRect b="0" l="0" r="0" t="0"/>
          <a:stretch/>
        </p:blipFill>
        <p:spPr>
          <a:xfrm>
            <a:off x="5083388" y="5217150"/>
            <a:ext cx="829325" cy="1192101"/>
          </a:xfrm>
          <a:prstGeom prst="rect">
            <a:avLst/>
          </a:prstGeom>
          <a:noFill/>
          <a:ln>
            <a:noFill/>
          </a:ln>
        </p:spPr>
      </p:pic>
      <p:pic>
        <p:nvPicPr>
          <p:cNvPr id="3029" name="Google Shape;3029;p209"/>
          <p:cNvPicPr preferRelativeResize="0"/>
          <p:nvPr/>
        </p:nvPicPr>
        <p:blipFill rotWithShape="1">
          <a:blip r:embed="rId15">
            <a:alphaModFix/>
          </a:blip>
          <a:srcRect b="0" l="0" r="0" t="0"/>
          <a:stretch/>
        </p:blipFill>
        <p:spPr>
          <a:xfrm>
            <a:off x="6347888" y="5217150"/>
            <a:ext cx="829325" cy="1192101"/>
          </a:xfrm>
          <a:prstGeom prst="rect">
            <a:avLst/>
          </a:prstGeom>
          <a:noFill/>
          <a:ln>
            <a:noFill/>
          </a:ln>
        </p:spPr>
      </p:pic>
      <p:pic>
        <p:nvPicPr>
          <p:cNvPr id="3030" name="Google Shape;3030;p209"/>
          <p:cNvPicPr preferRelativeResize="0"/>
          <p:nvPr/>
        </p:nvPicPr>
        <p:blipFill rotWithShape="1">
          <a:blip r:embed="rId16">
            <a:alphaModFix/>
          </a:blip>
          <a:srcRect b="0" l="0" r="0" t="0"/>
          <a:stretch/>
        </p:blipFill>
        <p:spPr>
          <a:xfrm>
            <a:off x="7612400" y="5217150"/>
            <a:ext cx="829325" cy="1192101"/>
          </a:xfrm>
          <a:prstGeom prst="rect">
            <a:avLst/>
          </a:prstGeom>
          <a:noFill/>
          <a:ln>
            <a:noFill/>
          </a:ln>
        </p:spPr>
      </p:pic>
      <p:pic>
        <p:nvPicPr>
          <p:cNvPr id="3031" name="Google Shape;3031;p209"/>
          <p:cNvPicPr preferRelativeResize="0"/>
          <p:nvPr/>
        </p:nvPicPr>
        <p:blipFill rotWithShape="1">
          <a:blip r:embed="rId17">
            <a:alphaModFix/>
          </a:blip>
          <a:srcRect b="0" l="0" r="0" t="0"/>
          <a:stretch/>
        </p:blipFill>
        <p:spPr>
          <a:xfrm>
            <a:off x="8876925" y="5217150"/>
            <a:ext cx="829325" cy="1192101"/>
          </a:xfrm>
          <a:prstGeom prst="rect">
            <a:avLst/>
          </a:prstGeom>
          <a:noFill/>
          <a:ln>
            <a:noFill/>
          </a:ln>
        </p:spPr>
      </p:pic>
      <p:pic>
        <p:nvPicPr>
          <p:cNvPr id="3032" name="Google Shape;3032;p209"/>
          <p:cNvPicPr preferRelativeResize="0"/>
          <p:nvPr/>
        </p:nvPicPr>
        <p:blipFill rotWithShape="1">
          <a:blip r:embed="rId18">
            <a:alphaModFix/>
          </a:blip>
          <a:srcRect b="0" l="0" r="0" t="0"/>
          <a:stretch/>
        </p:blipFill>
        <p:spPr>
          <a:xfrm>
            <a:off x="10141450" y="5217150"/>
            <a:ext cx="829325" cy="119210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21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039" name="Google Shape;3039;p21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040" name="Google Shape;3040;p210"/>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041" name="Google Shape;3041;p210"/>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042" name="Google Shape;3042;p210"/>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043" name="Google Shape;3043;p210"/>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044" name="Google Shape;3044;p210"/>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045" name="Google Shape;3045;p210"/>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046" name="Google Shape;3046;p210"/>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047" name="Google Shape;3047;p210"/>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21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054" name="Google Shape;3054;p21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055" name="Google Shape;3055;p211"/>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056" name="Google Shape;3056;p211"/>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057" name="Google Shape;3057;p211"/>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058" name="Google Shape;3058;p211"/>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059" name="Google Shape;3059;p211"/>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060" name="Google Shape;3060;p211"/>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061" name="Google Shape;3061;p211"/>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062" name="Google Shape;3062;p211"/>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21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069" name="Google Shape;3069;p21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070" name="Google Shape;3070;p212"/>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071" name="Google Shape;3071;p212"/>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072" name="Google Shape;3072;p212"/>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073" name="Google Shape;3073;p212"/>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074" name="Google Shape;3074;p212"/>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075" name="Google Shape;3075;p212"/>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076" name="Google Shape;3076;p212"/>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077" name="Google Shape;3077;p212"/>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078" name="Google Shape;3078;p212"/>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1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085" name="Google Shape;3085;p21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086" name="Google Shape;3086;p213"/>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087" name="Google Shape;3087;p213"/>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088" name="Google Shape;3088;p213"/>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089" name="Google Shape;3089;p213"/>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090" name="Google Shape;3090;p213"/>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091" name="Google Shape;3091;p213"/>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092" name="Google Shape;3092;p213"/>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093" name="Google Shape;3093;p213"/>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094" name="Google Shape;3094;p213"/>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095" name="Google Shape;3095;p213"/>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idx="4294967295" type="body"/>
          </p:nvPr>
        </p:nvSpPr>
        <p:spPr>
          <a:xfrm>
            <a:off x="425975" y="1271875"/>
            <a:ext cx="11590200" cy="54129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Mukta"/>
              <a:buChar char="•"/>
            </a:pPr>
            <a:r>
              <a:rPr b="1" lang="en-US">
                <a:latin typeface="Mukta"/>
                <a:ea typeface="Mukta"/>
                <a:cs typeface="Mukta"/>
                <a:sym typeface="Mukta"/>
              </a:rPr>
              <a:t>Project 2 is due on February 22nd at 11:59 PM</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4 autograder </a:t>
            </a:r>
            <a:r>
              <a:rPr lang="en-US">
                <a:latin typeface="Mukta"/>
                <a:ea typeface="Mukta"/>
                <a:cs typeface="Mukta"/>
                <a:sym typeface="Mukta"/>
              </a:rPr>
              <a:t>and quiz are due on February 19th at 11:59 PM</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5 handwritten is due IN LAB by February 19th. </a:t>
            </a:r>
            <a:r>
              <a:rPr lang="en-US">
                <a:solidFill>
                  <a:srgbClr val="FF0000"/>
                </a:solidFill>
                <a:latin typeface="Mukta"/>
                <a:ea typeface="Mukta"/>
                <a:cs typeface="Mukta"/>
                <a:sym typeface="Mukta"/>
              </a:rPr>
              <a:t>DO NOT CALL SORT()!!!</a:t>
            </a:r>
            <a:endParaRPr>
              <a:solidFill>
                <a:srgbClr val="FF0000"/>
              </a:solidFill>
              <a:latin typeface="Mukta"/>
              <a:ea typeface="Mukta"/>
              <a:cs typeface="Mukta"/>
              <a:sym typeface="Mukta"/>
            </a:endParaRPr>
          </a:p>
          <a:p>
            <a:pPr indent="-406400" lvl="0" marL="457200" rtl="0" algn="l">
              <a:spcBef>
                <a:spcPts val="0"/>
              </a:spcBef>
              <a:spcAft>
                <a:spcPts val="0"/>
              </a:spcAft>
              <a:buSzPts val="2800"/>
              <a:buFont typeface="Mukta"/>
              <a:buChar char="•"/>
            </a:pPr>
            <a:r>
              <a:rPr lang="en-US">
                <a:latin typeface="Mukta"/>
                <a:ea typeface="Mukta"/>
                <a:cs typeface="Mukta"/>
                <a:sym typeface="Mukta"/>
              </a:rPr>
              <a:t>Lab 5 quiz is due on February 26th at 11:59 PM</a:t>
            </a:r>
            <a:endParaRPr>
              <a:latin typeface="Mukta"/>
              <a:ea typeface="Mukta"/>
              <a:cs typeface="Mukta"/>
              <a:sym typeface="Mukta"/>
            </a:endParaRPr>
          </a:p>
          <a:p>
            <a:pPr indent="-406400" lvl="1" marL="914400" rtl="0" algn="l">
              <a:spcBef>
                <a:spcPts val="0"/>
              </a:spcBef>
              <a:spcAft>
                <a:spcPts val="0"/>
              </a:spcAft>
              <a:buSzPts val="2800"/>
              <a:buFont typeface="Mukta"/>
              <a:buChar char="•"/>
            </a:pPr>
            <a:r>
              <a:rPr lang="en-US" sz="2800">
                <a:latin typeface="Mukta"/>
                <a:ea typeface="Mukta"/>
                <a:cs typeface="Mukta"/>
                <a:sym typeface="Mukta"/>
              </a:rPr>
              <a:t>No autograder portion (quiz is worth 15 points)</a:t>
            </a:r>
            <a:endParaRPr sz="2800">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b="1" lang="en-US">
                <a:solidFill>
                  <a:srgbClr val="0000FF"/>
                </a:solidFill>
                <a:latin typeface="Mukta"/>
                <a:ea typeface="Mukta"/>
                <a:cs typeface="Mukta"/>
                <a:sym typeface="Mukta"/>
              </a:rPr>
              <a:t>Midterm</a:t>
            </a:r>
            <a:r>
              <a:rPr lang="en-US">
                <a:solidFill>
                  <a:srgbClr val="0000FF"/>
                </a:solidFill>
                <a:latin typeface="Mukta"/>
                <a:ea typeface="Mukta"/>
                <a:cs typeface="Mukta"/>
                <a:sym typeface="Mukta"/>
              </a:rPr>
              <a:t>:</a:t>
            </a:r>
            <a:r>
              <a:rPr lang="en-US">
                <a:latin typeface="Mukta"/>
                <a:ea typeface="Mukta"/>
                <a:cs typeface="Mukta"/>
                <a:sym typeface="Mukta"/>
              </a:rPr>
              <a:t> </a:t>
            </a:r>
            <a:r>
              <a:rPr b="1" lang="en-US">
                <a:solidFill>
                  <a:srgbClr val="0000FF"/>
                </a:solidFill>
                <a:latin typeface="Mukta"/>
                <a:ea typeface="Mukta"/>
                <a:cs typeface="Mukta"/>
                <a:sym typeface="Mukta"/>
              </a:rPr>
              <a:t>Tuesday, March 5th from 7:00 PM to 9:00 PM</a:t>
            </a:r>
            <a:endParaRPr>
              <a:latin typeface="Mukta"/>
              <a:ea typeface="Mukta"/>
              <a:cs typeface="Mukta"/>
              <a:sym typeface="Mukta"/>
            </a:endParaRPr>
          </a:p>
          <a:p>
            <a:pPr indent="-406400" lvl="1" marL="914400" rtl="0" algn="l">
              <a:spcBef>
                <a:spcPts val="0"/>
              </a:spcBef>
              <a:spcAft>
                <a:spcPts val="0"/>
              </a:spcAft>
              <a:buSzPts val="2800"/>
              <a:buFont typeface="Mukta"/>
              <a:buChar char="•"/>
            </a:pPr>
            <a:r>
              <a:rPr lang="en-US" sz="2800">
                <a:latin typeface="Mukta"/>
                <a:ea typeface="Mukta"/>
                <a:cs typeface="Mukta"/>
                <a:sym typeface="Mukta"/>
              </a:rPr>
              <a:t>If you need an alternate time, or SSD accommodations, you must complete the alternate exam request form as soon as possible!</a:t>
            </a:r>
            <a:endParaRPr sz="2800">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a:p>
            <a:pPr indent="-406400" lvl="0" marL="457200" rtl="0" algn="l">
              <a:spcBef>
                <a:spcPts val="0"/>
              </a:spcBef>
              <a:spcAft>
                <a:spcPts val="0"/>
              </a:spcAft>
              <a:buSzPts val="2800"/>
              <a:buFont typeface="Mukta"/>
              <a:buChar char="•"/>
            </a:pPr>
            <a:r>
              <a:rPr b="1" lang="en-US">
                <a:latin typeface="Mukta"/>
                <a:ea typeface="Mukta"/>
                <a:cs typeface="Mukta"/>
                <a:sym typeface="Mukta"/>
              </a:rPr>
              <a:t>No labs until March 12th! </a:t>
            </a:r>
            <a:endParaRPr b="1">
              <a:latin typeface="Mukta"/>
              <a:ea typeface="Mukta"/>
              <a:cs typeface="Mukta"/>
              <a:sym typeface="Mukta"/>
            </a:endParaRPr>
          </a:p>
          <a:p>
            <a:pPr indent="0" lvl="0" marL="457200" marR="0" rtl="0" algn="l">
              <a:lnSpc>
                <a:spcPct val="90000"/>
              </a:lnSpc>
              <a:spcBef>
                <a:spcPts val="0"/>
              </a:spcBef>
              <a:spcAft>
                <a:spcPts val="0"/>
              </a:spcAft>
              <a:buNone/>
            </a:pPr>
            <a:r>
              <a:t/>
            </a:r>
            <a:endParaRPr b="1">
              <a:latin typeface="Mukta"/>
              <a:ea typeface="Mukta"/>
              <a:cs typeface="Mukta"/>
              <a:sym typeface="Mukta"/>
            </a:endParaRPr>
          </a:p>
        </p:txBody>
      </p:sp>
      <p:sp>
        <p:nvSpPr>
          <p:cNvPr id="112" name="Google Shape;112;p16"/>
          <p:cNvSpPr txBox="1"/>
          <p:nvPr/>
        </p:nvSpPr>
        <p:spPr>
          <a:xfrm>
            <a:off x="383375" y="224350"/>
            <a:ext cx="57930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Announcements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Clr>
                <a:schemeClr val="dk1"/>
              </a:buClr>
              <a:buSzPts val="1100"/>
              <a:buFont typeface="Arial"/>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76" name="Google Shape;276;p3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77" name="Google Shape;277;p34"/>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78" name="Google Shape;278;p34"/>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79" name="Google Shape;279;p34"/>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80" name="Google Shape;280;p34"/>
          <p:cNvCxnSpPr>
            <a:stCxn id="277" idx="3"/>
            <a:endCxn id="278"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81" name="Google Shape;281;p34"/>
          <p:cNvCxnSpPr>
            <a:stCxn id="277" idx="5"/>
            <a:endCxn id="279"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82" name="Google Shape;282;p34"/>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21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02" name="Google Shape;3102;p21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03" name="Google Shape;3103;p214"/>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04" name="Google Shape;3104;p214"/>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05" name="Google Shape;3105;p214"/>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06" name="Google Shape;3106;p214"/>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107" name="Google Shape;3107;p214"/>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108" name="Google Shape;3108;p214"/>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109" name="Google Shape;3109;p214"/>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110" name="Google Shape;3110;p214"/>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111" name="Google Shape;3111;p214"/>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112" name="Google Shape;3112;p214"/>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
        <p:nvSpPr>
          <p:cNvPr id="3118" name="Google Shape;3118;p21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19" name="Google Shape;3119;p21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20" name="Google Shape;3120;p215"/>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21" name="Google Shape;3121;p215"/>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22" name="Google Shape;3122;p215"/>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23" name="Google Shape;3123;p215"/>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124" name="Google Shape;3124;p215"/>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125" name="Google Shape;3125;p215"/>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126" name="Google Shape;3126;p215"/>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127" name="Google Shape;3127;p215"/>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128" name="Google Shape;3128;p215"/>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129" name="Google Shape;3129;p215"/>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130" name="Google Shape;3130;p215"/>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21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37" name="Google Shape;3137;p21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38" name="Google Shape;3138;p216"/>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39" name="Google Shape;3139;p216"/>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40" name="Google Shape;3140;p216"/>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41" name="Google Shape;3141;p216"/>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142" name="Google Shape;3142;p216"/>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143" name="Google Shape;3143;p216"/>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144" name="Google Shape;3144;p216"/>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145" name="Google Shape;3145;p216"/>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146" name="Google Shape;3146;p216"/>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147" name="Google Shape;3147;p216"/>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148" name="Google Shape;3148;p216"/>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149" name="Google Shape;3149;p216"/>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21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56" name="Google Shape;3156;p21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57" name="Google Shape;3157;p217"/>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58" name="Google Shape;3158;p217"/>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59" name="Google Shape;3159;p217"/>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60" name="Google Shape;3160;p217"/>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161" name="Google Shape;3161;p217"/>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162" name="Google Shape;3162;p217"/>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163" name="Google Shape;3163;p217"/>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164" name="Google Shape;3164;p217"/>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165" name="Google Shape;3165;p217"/>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166" name="Google Shape;3166;p217"/>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167" name="Google Shape;3167;p217"/>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168" name="Google Shape;3168;p217"/>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21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75" name="Google Shape;3175;p21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76" name="Google Shape;3176;p218"/>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77" name="Google Shape;3177;p218"/>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78" name="Google Shape;3178;p218"/>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79" name="Google Shape;3179;p218"/>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180" name="Google Shape;3180;p218"/>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181" name="Google Shape;3181;p218"/>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182" name="Google Shape;3182;p218"/>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183" name="Google Shape;3183;p218"/>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184" name="Google Shape;3184;p218"/>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185" name="Google Shape;3185;p218"/>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186" name="Google Shape;3186;p218"/>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187" name="Google Shape;3187;p218"/>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188" name="Google Shape;3188;p218"/>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21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195" name="Google Shape;3195;p21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196" name="Google Shape;3196;p219"/>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197" name="Google Shape;3197;p219"/>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198" name="Google Shape;3198;p219"/>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199" name="Google Shape;3199;p219"/>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200" name="Google Shape;3200;p219"/>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201" name="Google Shape;3201;p219"/>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202" name="Google Shape;3202;p219"/>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203" name="Google Shape;3203;p219"/>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204" name="Google Shape;3204;p219"/>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205" name="Google Shape;3205;p219"/>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206" name="Google Shape;3206;p219"/>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207" name="Google Shape;3207;p219"/>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208" name="Google Shape;3208;p219"/>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209" name="Google Shape;3209;p219"/>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22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216" name="Google Shape;3216;p22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217" name="Google Shape;3217;p220"/>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218" name="Google Shape;3218;p220"/>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219" name="Google Shape;3219;p220"/>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220" name="Google Shape;3220;p220"/>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221" name="Google Shape;3221;p220"/>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222" name="Google Shape;3222;p220"/>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223" name="Google Shape;3223;p220"/>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224" name="Google Shape;3224;p220"/>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225" name="Google Shape;3225;p220"/>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226" name="Google Shape;3226;p220"/>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227" name="Google Shape;3227;p220"/>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228" name="Google Shape;3228;p220"/>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229" name="Google Shape;3229;p220"/>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230" name="Google Shape;3230;p220"/>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22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237" name="Google Shape;3237;p22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238" name="Google Shape;3238;p221"/>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239" name="Google Shape;3239;p221"/>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240" name="Google Shape;3240;p221"/>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241" name="Google Shape;3241;p221"/>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242" name="Google Shape;3242;p221"/>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243" name="Google Shape;3243;p221"/>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244" name="Google Shape;3244;p221"/>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245" name="Google Shape;3245;p221"/>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246" name="Google Shape;3246;p221"/>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247" name="Google Shape;3247;p221"/>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248" name="Google Shape;3248;p221"/>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249" name="Google Shape;3249;p221"/>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250" name="Google Shape;3250;p221"/>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251" name="Google Shape;3251;p221"/>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252" name="Google Shape;3252;p221"/>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22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259" name="Google Shape;3259;p22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260" name="Google Shape;3260;p222"/>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261" name="Google Shape;3261;p222"/>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262" name="Google Shape;3262;p222"/>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263" name="Google Shape;3263;p222"/>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264" name="Google Shape;3264;p222"/>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265" name="Google Shape;3265;p222"/>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266" name="Google Shape;3266;p222"/>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267" name="Google Shape;3267;p222"/>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268" name="Google Shape;3268;p222"/>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269" name="Google Shape;3269;p222"/>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270" name="Google Shape;3270;p222"/>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271" name="Google Shape;3271;p222"/>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272" name="Google Shape;3272;p222"/>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273" name="Google Shape;3273;p222"/>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274" name="Google Shape;3274;p222"/>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275" name="Google Shape;3275;p222"/>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22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282" name="Google Shape;3282;p22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283" name="Google Shape;3283;p223"/>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284" name="Google Shape;3284;p223"/>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285" name="Google Shape;3285;p223"/>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286" name="Google Shape;3286;p223"/>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287" name="Google Shape;3287;p223"/>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288" name="Google Shape;3288;p223"/>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289" name="Google Shape;3289;p223"/>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290" name="Google Shape;3290;p223"/>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291" name="Google Shape;3291;p223"/>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292" name="Google Shape;3292;p223"/>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293" name="Google Shape;3293;p223"/>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294" name="Google Shape;3294;p223"/>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295" name="Google Shape;3295;p223"/>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296" name="Google Shape;3296;p223"/>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297" name="Google Shape;3297;p223"/>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298" name="Google Shape;3298;p223"/>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291" name="Google Shape;291;p3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292" name="Google Shape;292;p35"/>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293" name="Google Shape;293;p35"/>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294" name="Google Shape;294;p35"/>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295" name="Google Shape;295;p35"/>
          <p:cNvCxnSpPr>
            <a:stCxn id="292" idx="3"/>
            <a:endCxn id="293"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296" name="Google Shape;296;p35"/>
          <p:cNvCxnSpPr>
            <a:stCxn id="292" idx="5"/>
            <a:endCxn id="294"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297" name="Google Shape;297;p35"/>
          <p:cNvSpPr/>
          <p:nvPr/>
        </p:nvSpPr>
        <p:spPr>
          <a:xfrm>
            <a:off x="7203275" y="53014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cxnSp>
        <p:nvCxnSpPr>
          <p:cNvPr id="298" name="Google Shape;298;p35"/>
          <p:cNvCxnSpPr>
            <a:stCxn id="293"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299" name="Google Shape;299;p35"/>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301" name="Google Shape;301;p35"/>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02" name="Google Shape;302;p35"/>
          <p:cNvSpPr/>
          <p:nvPr/>
        </p:nvSpPr>
        <p:spPr>
          <a:xfrm>
            <a:off x="104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2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305" name="Google Shape;3305;p22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306" name="Google Shape;3306;p224"/>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307" name="Google Shape;3307;p224"/>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308" name="Google Shape;3308;p224"/>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309" name="Google Shape;3309;p224"/>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310" name="Google Shape;3310;p224"/>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311" name="Google Shape;3311;p224"/>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312" name="Google Shape;3312;p224"/>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313" name="Google Shape;3313;p224"/>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314" name="Google Shape;3314;p224"/>
          <p:cNvPicPr preferRelativeResize="0"/>
          <p:nvPr/>
        </p:nvPicPr>
        <p:blipFill rotWithShape="1">
          <a:blip r:embed="rId11">
            <a:alphaModFix/>
          </a:blip>
          <a:srcRect b="0" l="0" r="0" t="0"/>
          <a:stretch/>
        </p:blipFill>
        <p:spPr>
          <a:xfrm>
            <a:off x="1558113" y="2904050"/>
            <a:ext cx="829325" cy="1192101"/>
          </a:xfrm>
          <a:prstGeom prst="rect">
            <a:avLst/>
          </a:prstGeom>
          <a:noFill/>
          <a:ln>
            <a:noFill/>
          </a:ln>
        </p:spPr>
      </p:pic>
      <p:pic>
        <p:nvPicPr>
          <p:cNvPr id="3315" name="Google Shape;3315;p224"/>
          <p:cNvPicPr preferRelativeResize="0"/>
          <p:nvPr/>
        </p:nvPicPr>
        <p:blipFill rotWithShape="1">
          <a:blip r:embed="rId12">
            <a:alphaModFix/>
          </a:blip>
          <a:srcRect b="0" l="0" r="0" t="0"/>
          <a:stretch/>
        </p:blipFill>
        <p:spPr>
          <a:xfrm>
            <a:off x="2185150" y="2904050"/>
            <a:ext cx="829325" cy="1192101"/>
          </a:xfrm>
          <a:prstGeom prst="rect">
            <a:avLst/>
          </a:prstGeom>
          <a:noFill/>
          <a:ln>
            <a:noFill/>
          </a:ln>
        </p:spPr>
      </p:pic>
      <p:pic>
        <p:nvPicPr>
          <p:cNvPr id="3316" name="Google Shape;3316;p224"/>
          <p:cNvPicPr preferRelativeResize="0"/>
          <p:nvPr/>
        </p:nvPicPr>
        <p:blipFill rotWithShape="1">
          <a:blip r:embed="rId13">
            <a:alphaModFix/>
          </a:blip>
          <a:srcRect b="0" l="0" r="0" t="0"/>
          <a:stretch/>
        </p:blipFill>
        <p:spPr>
          <a:xfrm>
            <a:off x="4135663" y="2904050"/>
            <a:ext cx="829325" cy="1192101"/>
          </a:xfrm>
          <a:prstGeom prst="rect">
            <a:avLst/>
          </a:prstGeom>
          <a:noFill/>
          <a:ln>
            <a:noFill/>
          </a:ln>
        </p:spPr>
      </p:pic>
      <p:pic>
        <p:nvPicPr>
          <p:cNvPr id="3317" name="Google Shape;3317;p224"/>
          <p:cNvPicPr preferRelativeResize="0"/>
          <p:nvPr/>
        </p:nvPicPr>
        <p:blipFill rotWithShape="1">
          <a:blip r:embed="rId14">
            <a:alphaModFix/>
          </a:blip>
          <a:srcRect b="0" l="0" r="0" t="0"/>
          <a:stretch/>
        </p:blipFill>
        <p:spPr>
          <a:xfrm>
            <a:off x="4762638" y="2904050"/>
            <a:ext cx="829325" cy="1192101"/>
          </a:xfrm>
          <a:prstGeom prst="rect">
            <a:avLst/>
          </a:prstGeom>
          <a:noFill/>
          <a:ln>
            <a:noFill/>
          </a:ln>
        </p:spPr>
      </p:pic>
      <p:pic>
        <p:nvPicPr>
          <p:cNvPr id="3318" name="Google Shape;3318;p224"/>
          <p:cNvPicPr preferRelativeResize="0"/>
          <p:nvPr/>
        </p:nvPicPr>
        <p:blipFill rotWithShape="1">
          <a:blip r:embed="rId15">
            <a:alphaModFix/>
          </a:blip>
          <a:srcRect b="0" l="0" r="0" t="0"/>
          <a:stretch/>
        </p:blipFill>
        <p:spPr>
          <a:xfrm>
            <a:off x="6656300" y="2904050"/>
            <a:ext cx="829325" cy="1192101"/>
          </a:xfrm>
          <a:prstGeom prst="rect">
            <a:avLst/>
          </a:prstGeom>
          <a:noFill/>
          <a:ln>
            <a:noFill/>
          </a:ln>
        </p:spPr>
      </p:pic>
      <p:pic>
        <p:nvPicPr>
          <p:cNvPr id="3319" name="Google Shape;3319;p224"/>
          <p:cNvPicPr preferRelativeResize="0"/>
          <p:nvPr/>
        </p:nvPicPr>
        <p:blipFill rotWithShape="1">
          <a:blip r:embed="rId16">
            <a:alphaModFix/>
          </a:blip>
          <a:srcRect b="0" l="0" r="0" t="0"/>
          <a:stretch/>
        </p:blipFill>
        <p:spPr>
          <a:xfrm>
            <a:off x="7286088" y="2904050"/>
            <a:ext cx="829325" cy="1192101"/>
          </a:xfrm>
          <a:prstGeom prst="rect">
            <a:avLst/>
          </a:prstGeom>
          <a:noFill/>
          <a:ln>
            <a:noFill/>
          </a:ln>
        </p:spPr>
      </p:pic>
      <p:pic>
        <p:nvPicPr>
          <p:cNvPr id="3320" name="Google Shape;3320;p224"/>
          <p:cNvPicPr preferRelativeResize="0"/>
          <p:nvPr/>
        </p:nvPicPr>
        <p:blipFill rotWithShape="1">
          <a:blip r:embed="rId17">
            <a:alphaModFix/>
          </a:blip>
          <a:srcRect b="0" l="0" r="0" t="0"/>
          <a:stretch/>
        </p:blipFill>
        <p:spPr>
          <a:xfrm>
            <a:off x="9215050" y="2904050"/>
            <a:ext cx="829325" cy="1192101"/>
          </a:xfrm>
          <a:prstGeom prst="rect">
            <a:avLst/>
          </a:prstGeom>
          <a:noFill/>
          <a:ln>
            <a:noFill/>
          </a:ln>
        </p:spPr>
      </p:pic>
      <p:pic>
        <p:nvPicPr>
          <p:cNvPr id="3321" name="Google Shape;3321;p224"/>
          <p:cNvPicPr preferRelativeResize="0"/>
          <p:nvPr/>
        </p:nvPicPr>
        <p:blipFill rotWithShape="1">
          <a:blip r:embed="rId18">
            <a:alphaModFix/>
          </a:blip>
          <a:srcRect b="0" l="0" r="0" t="0"/>
          <a:stretch/>
        </p:blipFill>
        <p:spPr>
          <a:xfrm>
            <a:off x="9841375" y="2904050"/>
            <a:ext cx="829325" cy="1192101"/>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22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328" name="Google Shape;3328;p22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329" name="Google Shape;3329;p225"/>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330" name="Google Shape;3330;p225"/>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331" name="Google Shape;3331;p225"/>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332" name="Google Shape;3332;p225"/>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333" name="Google Shape;3333;p225"/>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334" name="Google Shape;3334;p225"/>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335" name="Google Shape;3335;p225"/>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336" name="Google Shape;3336;p225"/>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337" name="Google Shape;3337;p225"/>
          <p:cNvPicPr preferRelativeResize="0"/>
          <p:nvPr/>
        </p:nvPicPr>
        <p:blipFill rotWithShape="1">
          <a:blip r:embed="rId11">
            <a:alphaModFix/>
          </a:blip>
          <a:srcRect b="0" l="0" r="0" t="0"/>
          <a:stretch/>
        </p:blipFill>
        <p:spPr>
          <a:xfrm>
            <a:off x="1558113" y="2904050"/>
            <a:ext cx="829325" cy="1192101"/>
          </a:xfrm>
          <a:prstGeom prst="rect">
            <a:avLst/>
          </a:prstGeom>
          <a:noFill/>
          <a:ln>
            <a:noFill/>
          </a:ln>
        </p:spPr>
      </p:pic>
      <p:pic>
        <p:nvPicPr>
          <p:cNvPr id="3338" name="Google Shape;3338;p225"/>
          <p:cNvPicPr preferRelativeResize="0"/>
          <p:nvPr/>
        </p:nvPicPr>
        <p:blipFill rotWithShape="1">
          <a:blip r:embed="rId12">
            <a:alphaModFix/>
          </a:blip>
          <a:srcRect b="0" l="0" r="0" t="0"/>
          <a:stretch/>
        </p:blipFill>
        <p:spPr>
          <a:xfrm>
            <a:off x="2185150" y="2904050"/>
            <a:ext cx="829325" cy="1192101"/>
          </a:xfrm>
          <a:prstGeom prst="rect">
            <a:avLst/>
          </a:prstGeom>
          <a:noFill/>
          <a:ln>
            <a:noFill/>
          </a:ln>
        </p:spPr>
      </p:pic>
      <p:pic>
        <p:nvPicPr>
          <p:cNvPr id="3339" name="Google Shape;3339;p225"/>
          <p:cNvPicPr preferRelativeResize="0"/>
          <p:nvPr/>
        </p:nvPicPr>
        <p:blipFill rotWithShape="1">
          <a:blip r:embed="rId13">
            <a:alphaModFix/>
          </a:blip>
          <a:srcRect b="0" l="0" r="0" t="0"/>
          <a:stretch/>
        </p:blipFill>
        <p:spPr>
          <a:xfrm>
            <a:off x="4135663" y="2904050"/>
            <a:ext cx="829325" cy="1192101"/>
          </a:xfrm>
          <a:prstGeom prst="rect">
            <a:avLst/>
          </a:prstGeom>
          <a:noFill/>
          <a:ln>
            <a:noFill/>
          </a:ln>
        </p:spPr>
      </p:pic>
      <p:pic>
        <p:nvPicPr>
          <p:cNvPr id="3340" name="Google Shape;3340;p225"/>
          <p:cNvPicPr preferRelativeResize="0"/>
          <p:nvPr/>
        </p:nvPicPr>
        <p:blipFill rotWithShape="1">
          <a:blip r:embed="rId14">
            <a:alphaModFix/>
          </a:blip>
          <a:srcRect b="0" l="0" r="0" t="0"/>
          <a:stretch/>
        </p:blipFill>
        <p:spPr>
          <a:xfrm>
            <a:off x="4762638" y="2904050"/>
            <a:ext cx="829325" cy="1192101"/>
          </a:xfrm>
          <a:prstGeom prst="rect">
            <a:avLst/>
          </a:prstGeom>
          <a:noFill/>
          <a:ln>
            <a:noFill/>
          </a:ln>
        </p:spPr>
      </p:pic>
      <p:pic>
        <p:nvPicPr>
          <p:cNvPr id="3341" name="Google Shape;3341;p225"/>
          <p:cNvPicPr preferRelativeResize="0"/>
          <p:nvPr/>
        </p:nvPicPr>
        <p:blipFill rotWithShape="1">
          <a:blip r:embed="rId15">
            <a:alphaModFix/>
          </a:blip>
          <a:srcRect b="0" l="0" r="0" t="0"/>
          <a:stretch/>
        </p:blipFill>
        <p:spPr>
          <a:xfrm>
            <a:off x="6656300" y="2904050"/>
            <a:ext cx="829325" cy="1192101"/>
          </a:xfrm>
          <a:prstGeom prst="rect">
            <a:avLst/>
          </a:prstGeom>
          <a:noFill/>
          <a:ln>
            <a:noFill/>
          </a:ln>
        </p:spPr>
      </p:pic>
      <p:pic>
        <p:nvPicPr>
          <p:cNvPr id="3342" name="Google Shape;3342;p225"/>
          <p:cNvPicPr preferRelativeResize="0"/>
          <p:nvPr/>
        </p:nvPicPr>
        <p:blipFill rotWithShape="1">
          <a:blip r:embed="rId16">
            <a:alphaModFix/>
          </a:blip>
          <a:srcRect b="0" l="0" r="0" t="0"/>
          <a:stretch/>
        </p:blipFill>
        <p:spPr>
          <a:xfrm>
            <a:off x="7286088" y="2904050"/>
            <a:ext cx="829325" cy="1192101"/>
          </a:xfrm>
          <a:prstGeom prst="rect">
            <a:avLst/>
          </a:prstGeom>
          <a:noFill/>
          <a:ln>
            <a:noFill/>
          </a:ln>
        </p:spPr>
      </p:pic>
      <p:pic>
        <p:nvPicPr>
          <p:cNvPr id="3343" name="Google Shape;3343;p225"/>
          <p:cNvPicPr preferRelativeResize="0"/>
          <p:nvPr/>
        </p:nvPicPr>
        <p:blipFill rotWithShape="1">
          <a:blip r:embed="rId17">
            <a:alphaModFix/>
          </a:blip>
          <a:srcRect b="0" l="0" r="0" t="0"/>
          <a:stretch/>
        </p:blipFill>
        <p:spPr>
          <a:xfrm>
            <a:off x="9215050" y="2904050"/>
            <a:ext cx="829325" cy="1192101"/>
          </a:xfrm>
          <a:prstGeom prst="rect">
            <a:avLst/>
          </a:prstGeom>
          <a:noFill/>
          <a:ln>
            <a:noFill/>
          </a:ln>
        </p:spPr>
      </p:pic>
      <p:pic>
        <p:nvPicPr>
          <p:cNvPr id="3344" name="Google Shape;3344;p225"/>
          <p:cNvPicPr preferRelativeResize="0"/>
          <p:nvPr/>
        </p:nvPicPr>
        <p:blipFill rotWithShape="1">
          <a:blip r:embed="rId18">
            <a:alphaModFix/>
          </a:blip>
          <a:srcRect b="0" l="0" r="0" t="0"/>
          <a:stretch/>
        </p:blipFill>
        <p:spPr>
          <a:xfrm>
            <a:off x="9841375" y="2904050"/>
            <a:ext cx="829325" cy="1192101"/>
          </a:xfrm>
          <a:prstGeom prst="rect">
            <a:avLst/>
          </a:prstGeom>
          <a:noFill/>
          <a:ln>
            <a:noFill/>
          </a:ln>
        </p:spPr>
      </p:pic>
      <p:pic>
        <p:nvPicPr>
          <p:cNvPr id="3345" name="Google Shape;3345;p225"/>
          <p:cNvPicPr preferRelativeResize="0"/>
          <p:nvPr/>
        </p:nvPicPr>
        <p:blipFill rotWithShape="1">
          <a:blip r:embed="rId13">
            <a:alphaModFix/>
          </a:blip>
          <a:srcRect b="0" l="0" r="0" t="0"/>
          <a:stretch/>
        </p:blipFill>
        <p:spPr>
          <a:xfrm>
            <a:off x="2225988" y="4096150"/>
            <a:ext cx="829325" cy="119210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22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352" name="Google Shape;3352;p22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353" name="Google Shape;3353;p226"/>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354" name="Google Shape;3354;p226"/>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355" name="Google Shape;3355;p226"/>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356" name="Google Shape;3356;p226"/>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357" name="Google Shape;3357;p226"/>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358" name="Google Shape;3358;p226"/>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359" name="Google Shape;3359;p226"/>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360" name="Google Shape;3360;p226"/>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361" name="Google Shape;3361;p226"/>
          <p:cNvPicPr preferRelativeResize="0"/>
          <p:nvPr/>
        </p:nvPicPr>
        <p:blipFill rotWithShape="1">
          <a:blip r:embed="rId11">
            <a:alphaModFix/>
          </a:blip>
          <a:srcRect b="0" l="0" r="0" t="0"/>
          <a:stretch/>
        </p:blipFill>
        <p:spPr>
          <a:xfrm>
            <a:off x="1558113" y="2904050"/>
            <a:ext cx="829325" cy="1192101"/>
          </a:xfrm>
          <a:prstGeom prst="rect">
            <a:avLst/>
          </a:prstGeom>
          <a:noFill/>
          <a:ln>
            <a:noFill/>
          </a:ln>
        </p:spPr>
      </p:pic>
      <p:pic>
        <p:nvPicPr>
          <p:cNvPr id="3362" name="Google Shape;3362;p226"/>
          <p:cNvPicPr preferRelativeResize="0"/>
          <p:nvPr/>
        </p:nvPicPr>
        <p:blipFill rotWithShape="1">
          <a:blip r:embed="rId12">
            <a:alphaModFix/>
          </a:blip>
          <a:srcRect b="0" l="0" r="0" t="0"/>
          <a:stretch/>
        </p:blipFill>
        <p:spPr>
          <a:xfrm>
            <a:off x="2185150" y="2904050"/>
            <a:ext cx="829325" cy="1192101"/>
          </a:xfrm>
          <a:prstGeom prst="rect">
            <a:avLst/>
          </a:prstGeom>
          <a:noFill/>
          <a:ln>
            <a:noFill/>
          </a:ln>
        </p:spPr>
      </p:pic>
      <p:pic>
        <p:nvPicPr>
          <p:cNvPr id="3363" name="Google Shape;3363;p226"/>
          <p:cNvPicPr preferRelativeResize="0"/>
          <p:nvPr/>
        </p:nvPicPr>
        <p:blipFill rotWithShape="1">
          <a:blip r:embed="rId13">
            <a:alphaModFix/>
          </a:blip>
          <a:srcRect b="0" l="0" r="0" t="0"/>
          <a:stretch/>
        </p:blipFill>
        <p:spPr>
          <a:xfrm>
            <a:off x="4135663" y="2904050"/>
            <a:ext cx="829325" cy="1192101"/>
          </a:xfrm>
          <a:prstGeom prst="rect">
            <a:avLst/>
          </a:prstGeom>
          <a:noFill/>
          <a:ln>
            <a:noFill/>
          </a:ln>
        </p:spPr>
      </p:pic>
      <p:pic>
        <p:nvPicPr>
          <p:cNvPr id="3364" name="Google Shape;3364;p226"/>
          <p:cNvPicPr preferRelativeResize="0"/>
          <p:nvPr/>
        </p:nvPicPr>
        <p:blipFill rotWithShape="1">
          <a:blip r:embed="rId14">
            <a:alphaModFix/>
          </a:blip>
          <a:srcRect b="0" l="0" r="0" t="0"/>
          <a:stretch/>
        </p:blipFill>
        <p:spPr>
          <a:xfrm>
            <a:off x="4762638" y="2904050"/>
            <a:ext cx="829325" cy="1192101"/>
          </a:xfrm>
          <a:prstGeom prst="rect">
            <a:avLst/>
          </a:prstGeom>
          <a:noFill/>
          <a:ln>
            <a:noFill/>
          </a:ln>
        </p:spPr>
      </p:pic>
      <p:pic>
        <p:nvPicPr>
          <p:cNvPr id="3365" name="Google Shape;3365;p226"/>
          <p:cNvPicPr preferRelativeResize="0"/>
          <p:nvPr/>
        </p:nvPicPr>
        <p:blipFill rotWithShape="1">
          <a:blip r:embed="rId15">
            <a:alphaModFix/>
          </a:blip>
          <a:srcRect b="0" l="0" r="0" t="0"/>
          <a:stretch/>
        </p:blipFill>
        <p:spPr>
          <a:xfrm>
            <a:off x="6656300" y="2904050"/>
            <a:ext cx="829325" cy="1192101"/>
          </a:xfrm>
          <a:prstGeom prst="rect">
            <a:avLst/>
          </a:prstGeom>
          <a:noFill/>
          <a:ln>
            <a:noFill/>
          </a:ln>
        </p:spPr>
      </p:pic>
      <p:pic>
        <p:nvPicPr>
          <p:cNvPr id="3366" name="Google Shape;3366;p226"/>
          <p:cNvPicPr preferRelativeResize="0"/>
          <p:nvPr/>
        </p:nvPicPr>
        <p:blipFill rotWithShape="1">
          <a:blip r:embed="rId16">
            <a:alphaModFix/>
          </a:blip>
          <a:srcRect b="0" l="0" r="0" t="0"/>
          <a:stretch/>
        </p:blipFill>
        <p:spPr>
          <a:xfrm>
            <a:off x="7286088" y="2904050"/>
            <a:ext cx="829325" cy="1192101"/>
          </a:xfrm>
          <a:prstGeom prst="rect">
            <a:avLst/>
          </a:prstGeom>
          <a:noFill/>
          <a:ln>
            <a:noFill/>
          </a:ln>
        </p:spPr>
      </p:pic>
      <p:pic>
        <p:nvPicPr>
          <p:cNvPr id="3367" name="Google Shape;3367;p226"/>
          <p:cNvPicPr preferRelativeResize="0"/>
          <p:nvPr/>
        </p:nvPicPr>
        <p:blipFill rotWithShape="1">
          <a:blip r:embed="rId17">
            <a:alphaModFix/>
          </a:blip>
          <a:srcRect b="0" l="0" r="0" t="0"/>
          <a:stretch/>
        </p:blipFill>
        <p:spPr>
          <a:xfrm>
            <a:off x="9215050" y="2904050"/>
            <a:ext cx="829325" cy="1192101"/>
          </a:xfrm>
          <a:prstGeom prst="rect">
            <a:avLst/>
          </a:prstGeom>
          <a:noFill/>
          <a:ln>
            <a:noFill/>
          </a:ln>
        </p:spPr>
      </p:pic>
      <p:pic>
        <p:nvPicPr>
          <p:cNvPr id="3368" name="Google Shape;3368;p226"/>
          <p:cNvPicPr preferRelativeResize="0"/>
          <p:nvPr/>
        </p:nvPicPr>
        <p:blipFill rotWithShape="1">
          <a:blip r:embed="rId18">
            <a:alphaModFix/>
          </a:blip>
          <a:srcRect b="0" l="0" r="0" t="0"/>
          <a:stretch/>
        </p:blipFill>
        <p:spPr>
          <a:xfrm>
            <a:off x="9841375" y="2904050"/>
            <a:ext cx="829325" cy="1192101"/>
          </a:xfrm>
          <a:prstGeom prst="rect">
            <a:avLst/>
          </a:prstGeom>
          <a:noFill/>
          <a:ln>
            <a:noFill/>
          </a:ln>
        </p:spPr>
      </p:pic>
      <p:pic>
        <p:nvPicPr>
          <p:cNvPr id="3369" name="Google Shape;3369;p226"/>
          <p:cNvPicPr preferRelativeResize="0"/>
          <p:nvPr/>
        </p:nvPicPr>
        <p:blipFill rotWithShape="1">
          <a:blip r:embed="rId13">
            <a:alphaModFix/>
          </a:blip>
          <a:srcRect b="0" l="0" r="0" t="0"/>
          <a:stretch/>
        </p:blipFill>
        <p:spPr>
          <a:xfrm>
            <a:off x="2225988" y="4096150"/>
            <a:ext cx="829325" cy="1192101"/>
          </a:xfrm>
          <a:prstGeom prst="rect">
            <a:avLst/>
          </a:prstGeom>
          <a:noFill/>
          <a:ln>
            <a:noFill/>
          </a:ln>
        </p:spPr>
      </p:pic>
      <p:pic>
        <p:nvPicPr>
          <p:cNvPr id="3370" name="Google Shape;3370;p226"/>
          <p:cNvPicPr preferRelativeResize="0"/>
          <p:nvPr/>
        </p:nvPicPr>
        <p:blipFill rotWithShape="1">
          <a:blip r:embed="rId11">
            <a:alphaModFix/>
          </a:blip>
          <a:srcRect b="0" l="0" r="0" t="0"/>
          <a:stretch/>
        </p:blipFill>
        <p:spPr>
          <a:xfrm>
            <a:off x="2849938" y="4096150"/>
            <a:ext cx="829325" cy="1192101"/>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22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377" name="Google Shape;3377;p22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378" name="Google Shape;3378;p227"/>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379" name="Google Shape;3379;p227"/>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380" name="Google Shape;3380;p227"/>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381" name="Google Shape;3381;p227"/>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382" name="Google Shape;3382;p227"/>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383" name="Google Shape;3383;p227"/>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384" name="Google Shape;3384;p227"/>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385" name="Google Shape;3385;p227"/>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386" name="Google Shape;3386;p227"/>
          <p:cNvPicPr preferRelativeResize="0"/>
          <p:nvPr/>
        </p:nvPicPr>
        <p:blipFill rotWithShape="1">
          <a:blip r:embed="rId11">
            <a:alphaModFix/>
          </a:blip>
          <a:srcRect b="0" l="0" r="0" t="0"/>
          <a:stretch/>
        </p:blipFill>
        <p:spPr>
          <a:xfrm>
            <a:off x="1558113" y="2904050"/>
            <a:ext cx="829325" cy="1192101"/>
          </a:xfrm>
          <a:prstGeom prst="rect">
            <a:avLst/>
          </a:prstGeom>
          <a:noFill/>
          <a:ln>
            <a:noFill/>
          </a:ln>
        </p:spPr>
      </p:pic>
      <p:pic>
        <p:nvPicPr>
          <p:cNvPr id="3387" name="Google Shape;3387;p227"/>
          <p:cNvPicPr preferRelativeResize="0"/>
          <p:nvPr/>
        </p:nvPicPr>
        <p:blipFill rotWithShape="1">
          <a:blip r:embed="rId12">
            <a:alphaModFix/>
          </a:blip>
          <a:srcRect b="0" l="0" r="0" t="0"/>
          <a:stretch/>
        </p:blipFill>
        <p:spPr>
          <a:xfrm>
            <a:off x="2185150" y="2904050"/>
            <a:ext cx="829325" cy="1192101"/>
          </a:xfrm>
          <a:prstGeom prst="rect">
            <a:avLst/>
          </a:prstGeom>
          <a:noFill/>
          <a:ln>
            <a:noFill/>
          </a:ln>
        </p:spPr>
      </p:pic>
      <p:pic>
        <p:nvPicPr>
          <p:cNvPr id="3388" name="Google Shape;3388;p227"/>
          <p:cNvPicPr preferRelativeResize="0"/>
          <p:nvPr/>
        </p:nvPicPr>
        <p:blipFill rotWithShape="1">
          <a:blip r:embed="rId13">
            <a:alphaModFix/>
          </a:blip>
          <a:srcRect b="0" l="0" r="0" t="0"/>
          <a:stretch/>
        </p:blipFill>
        <p:spPr>
          <a:xfrm>
            <a:off x="4135663" y="2904050"/>
            <a:ext cx="829325" cy="1192101"/>
          </a:xfrm>
          <a:prstGeom prst="rect">
            <a:avLst/>
          </a:prstGeom>
          <a:noFill/>
          <a:ln>
            <a:noFill/>
          </a:ln>
        </p:spPr>
      </p:pic>
      <p:pic>
        <p:nvPicPr>
          <p:cNvPr id="3389" name="Google Shape;3389;p227"/>
          <p:cNvPicPr preferRelativeResize="0"/>
          <p:nvPr/>
        </p:nvPicPr>
        <p:blipFill rotWithShape="1">
          <a:blip r:embed="rId14">
            <a:alphaModFix/>
          </a:blip>
          <a:srcRect b="0" l="0" r="0" t="0"/>
          <a:stretch/>
        </p:blipFill>
        <p:spPr>
          <a:xfrm>
            <a:off x="4762638" y="2904050"/>
            <a:ext cx="829325" cy="1192101"/>
          </a:xfrm>
          <a:prstGeom prst="rect">
            <a:avLst/>
          </a:prstGeom>
          <a:noFill/>
          <a:ln>
            <a:noFill/>
          </a:ln>
        </p:spPr>
      </p:pic>
      <p:pic>
        <p:nvPicPr>
          <p:cNvPr id="3390" name="Google Shape;3390;p227"/>
          <p:cNvPicPr preferRelativeResize="0"/>
          <p:nvPr/>
        </p:nvPicPr>
        <p:blipFill rotWithShape="1">
          <a:blip r:embed="rId15">
            <a:alphaModFix/>
          </a:blip>
          <a:srcRect b="0" l="0" r="0" t="0"/>
          <a:stretch/>
        </p:blipFill>
        <p:spPr>
          <a:xfrm>
            <a:off x="6656300" y="2904050"/>
            <a:ext cx="829325" cy="1192101"/>
          </a:xfrm>
          <a:prstGeom prst="rect">
            <a:avLst/>
          </a:prstGeom>
          <a:noFill/>
          <a:ln>
            <a:noFill/>
          </a:ln>
        </p:spPr>
      </p:pic>
      <p:pic>
        <p:nvPicPr>
          <p:cNvPr id="3391" name="Google Shape;3391;p227"/>
          <p:cNvPicPr preferRelativeResize="0"/>
          <p:nvPr/>
        </p:nvPicPr>
        <p:blipFill rotWithShape="1">
          <a:blip r:embed="rId16">
            <a:alphaModFix/>
          </a:blip>
          <a:srcRect b="0" l="0" r="0" t="0"/>
          <a:stretch/>
        </p:blipFill>
        <p:spPr>
          <a:xfrm>
            <a:off x="7286088" y="2904050"/>
            <a:ext cx="829325" cy="1192101"/>
          </a:xfrm>
          <a:prstGeom prst="rect">
            <a:avLst/>
          </a:prstGeom>
          <a:noFill/>
          <a:ln>
            <a:noFill/>
          </a:ln>
        </p:spPr>
      </p:pic>
      <p:pic>
        <p:nvPicPr>
          <p:cNvPr id="3392" name="Google Shape;3392;p227"/>
          <p:cNvPicPr preferRelativeResize="0"/>
          <p:nvPr/>
        </p:nvPicPr>
        <p:blipFill rotWithShape="1">
          <a:blip r:embed="rId17">
            <a:alphaModFix/>
          </a:blip>
          <a:srcRect b="0" l="0" r="0" t="0"/>
          <a:stretch/>
        </p:blipFill>
        <p:spPr>
          <a:xfrm>
            <a:off x="9215050" y="2904050"/>
            <a:ext cx="829325" cy="1192101"/>
          </a:xfrm>
          <a:prstGeom prst="rect">
            <a:avLst/>
          </a:prstGeom>
          <a:noFill/>
          <a:ln>
            <a:noFill/>
          </a:ln>
        </p:spPr>
      </p:pic>
      <p:pic>
        <p:nvPicPr>
          <p:cNvPr id="3393" name="Google Shape;3393;p227"/>
          <p:cNvPicPr preferRelativeResize="0"/>
          <p:nvPr/>
        </p:nvPicPr>
        <p:blipFill rotWithShape="1">
          <a:blip r:embed="rId18">
            <a:alphaModFix/>
          </a:blip>
          <a:srcRect b="0" l="0" r="0" t="0"/>
          <a:stretch/>
        </p:blipFill>
        <p:spPr>
          <a:xfrm>
            <a:off x="9841375" y="2904050"/>
            <a:ext cx="829325" cy="1192101"/>
          </a:xfrm>
          <a:prstGeom prst="rect">
            <a:avLst/>
          </a:prstGeom>
          <a:noFill/>
          <a:ln>
            <a:noFill/>
          </a:ln>
        </p:spPr>
      </p:pic>
      <p:pic>
        <p:nvPicPr>
          <p:cNvPr id="3394" name="Google Shape;3394;p227"/>
          <p:cNvPicPr preferRelativeResize="0"/>
          <p:nvPr/>
        </p:nvPicPr>
        <p:blipFill rotWithShape="1">
          <a:blip r:embed="rId13">
            <a:alphaModFix/>
          </a:blip>
          <a:srcRect b="0" l="0" r="0" t="0"/>
          <a:stretch/>
        </p:blipFill>
        <p:spPr>
          <a:xfrm>
            <a:off x="2225988" y="4096150"/>
            <a:ext cx="829325" cy="1192101"/>
          </a:xfrm>
          <a:prstGeom prst="rect">
            <a:avLst/>
          </a:prstGeom>
          <a:noFill/>
          <a:ln>
            <a:noFill/>
          </a:ln>
        </p:spPr>
      </p:pic>
      <p:pic>
        <p:nvPicPr>
          <p:cNvPr id="3395" name="Google Shape;3395;p227"/>
          <p:cNvPicPr preferRelativeResize="0"/>
          <p:nvPr/>
        </p:nvPicPr>
        <p:blipFill rotWithShape="1">
          <a:blip r:embed="rId11">
            <a:alphaModFix/>
          </a:blip>
          <a:srcRect b="0" l="0" r="0" t="0"/>
          <a:stretch/>
        </p:blipFill>
        <p:spPr>
          <a:xfrm>
            <a:off x="2849938" y="4096150"/>
            <a:ext cx="829325" cy="1192101"/>
          </a:xfrm>
          <a:prstGeom prst="rect">
            <a:avLst/>
          </a:prstGeom>
          <a:noFill/>
          <a:ln>
            <a:noFill/>
          </a:ln>
        </p:spPr>
      </p:pic>
      <p:pic>
        <p:nvPicPr>
          <p:cNvPr id="3396" name="Google Shape;3396;p227"/>
          <p:cNvPicPr preferRelativeResize="0"/>
          <p:nvPr/>
        </p:nvPicPr>
        <p:blipFill rotWithShape="1">
          <a:blip r:embed="rId12">
            <a:alphaModFix/>
          </a:blip>
          <a:srcRect b="0" l="0" r="0" t="0"/>
          <a:stretch/>
        </p:blipFill>
        <p:spPr>
          <a:xfrm>
            <a:off x="3474475" y="4096150"/>
            <a:ext cx="829325" cy="119210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1" name="Shape 3401"/>
        <p:cNvGrpSpPr/>
        <p:nvPr/>
      </p:nvGrpSpPr>
      <p:grpSpPr>
        <a:xfrm>
          <a:off x="0" y="0"/>
          <a:ext cx="0" cy="0"/>
          <a:chOff x="0" y="0"/>
          <a:chExt cx="0" cy="0"/>
        </a:xfrm>
      </p:grpSpPr>
      <p:sp>
        <p:nvSpPr>
          <p:cNvPr id="3402" name="Google Shape;3402;p22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403" name="Google Shape;3403;p22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404" name="Google Shape;3404;p228"/>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405" name="Google Shape;3405;p228"/>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406" name="Google Shape;3406;p228"/>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407" name="Google Shape;3407;p228"/>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408" name="Google Shape;3408;p228"/>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409" name="Google Shape;3409;p228"/>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410" name="Google Shape;3410;p228"/>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411" name="Google Shape;3411;p228"/>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412" name="Google Shape;3412;p228"/>
          <p:cNvPicPr preferRelativeResize="0"/>
          <p:nvPr/>
        </p:nvPicPr>
        <p:blipFill rotWithShape="1">
          <a:blip r:embed="rId11">
            <a:alphaModFix/>
          </a:blip>
          <a:srcRect b="0" l="0" r="0" t="0"/>
          <a:stretch/>
        </p:blipFill>
        <p:spPr>
          <a:xfrm>
            <a:off x="1558113" y="2904050"/>
            <a:ext cx="829325" cy="1192101"/>
          </a:xfrm>
          <a:prstGeom prst="rect">
            <a:avLst/>
          </a:prstGeom>
          <a:noFill/>
          <a:ln>
            <a:noFill/>
          </a:ln>
        </p:spPr>
      </p:pic>
      <p:pic>
        <p:nvPicPr>
          <p:cNvPr id="3413" name="Google Shape;3413;p228"/>
          <p:cNvPicPr preferRelativeResize="0"/>
          <p:nvPr/>
        </p:nvPicPr>
        <p:blipFill rotWithShape="1">
          <a:blip r:embed="rId12">
            <a:alphaModFix/>
          </a:blip>
          <a:srcRect b="0" l="0" r="0" t="0"/>
          <a:stretch/>
        </p:blipFill>
        <p:spPr>
          <a:xfrm>
            <a:off x="2185150" y="2904050"/>
            <a:ext cx="829325" cy="1192101"/>
          </a:xfrm>
          <a:prstGeom prst="rect">
            <a:avLst/>
          </a:prstGeom>
          <a:noFill/>
          <a:ln>
            <a:noFill/>
          </a:ln>
        </p:spPr>
      </p:pic>
      <p:pic>
        <p:nvPicPr>
          <p:cNvPr id="3414" name="Google Shape;3414;p228"/>
          <p:cNvPicPr preferRelativeResize="0"/>
          <p:nvPr/>
        </p:nvPicPr>
        <p:blipFill rotWithShape="1">
          <a:blip r:embed="rId13">
            <a:alphaModFix/>
          </a:blip>
          <a:srcRect b="0" l="0" r="0" t="0"/>
          <a:stretch/>
        </p:blipFill>
        <p:spPr>
          <a:xfrm>
            <a:off x="4135663" y="2904050"/>
            <a:ext cx="829325" cy="1192101"/>
          </a:xfrm>
          <a:prstGeom prst="rect">
            <a:avLst/>
          </a:prstGeom>
          <a:noFill/>
          <a:ln>
            <a:noFill/>
          </a:ln>
        </p:spPr>
      </p:pic>
      <p:pic>
        <p:nvPicPr>
          <p:cNvPr id="3415" name="Google Shape;3415;p228"/>
          <p:cNvPicPr preferRelativeResize="0"/>
          <p:nvPr/>
        </p:nvPicPr>
        <p:blipFill rotWithShape="1">
          <a:blip r:embed="rId14">
            <a:alphaModFix/>
          </a:blip>
          <a:srcRect b="0" l="0" r="0" t="0"/>
          <a:stretch/>
        </p:blipFill>
        <p:spPr>
          <a:xfrm>
            <a:off x="4762638" y="2904050"/>
            <a:ext cx="829325" cy="1192101"/>
          </a:xfrm>
          <a:prstGeom prst="rect">
            <a:avLst/>
          </a:prstGeom>
          <a:noFill/>
          <a:ln>
            <a:noFill/>
          </a:ln>
        </p:spPr>
      </p:pic>
      <p:pic>
        <p:nvPicPr>
          <p:cNvPr id="3416" name="Google Shape;3416;p228"/>
          <p:cNvPicPr preferRelativeResize="0"/>
          <p:nvPr/>
        </p:nvPicPr>
        <p:blipFill rotWithShape="1">
          <a:blip r:embed="rId15">
            <a:alphaModFix/>
          </a:blip>
          <a:srcRect b="0" l="0" r="0" t="0"/>
          <a:stretch/>
        </p:blipFill>
        <p:spPr>
          <a:xfrm>
            <a:off x="6656300" y="2904050"/>
            <a:ext cx="829325" cy="1192101"/>
          </a:xfrm>
          <a:prstGeom prst="rect">
            <a:avLst/>
          </a:prstGeom>
          <a:noFill/>
          <a:ln>
            <a:noFill/>
          </a:ln>
        </p:spPr>
      </p:pic>
      <p:pic>
        <p:nvPicPr>
          <p:cNvPr id="3417" name="Google Shape;3417;p228"/>
          <p:cNvPicPr preferRelativeResize="0"/>
          <p:nvPr/>
        </p:nvPicPr>
        <p:blipFill rotWithShape="1">
          <a:blip r:embed="rId16">
            <a:alphaModFix/>
          </a:blip>
          <a:srcRect b="0" l="0" r="0" t="0"/>
          <a:stretch/>
        </p:blipFill>
        <p:spPr>
          <a:xfrm>
            <a:off x="7286088" y="2904050"/>
            <a:ext cx="829325" cy="1192101"/>
          </a:xfrm>
          <a:prstGeom prst="rect">
            <a:avLst/>
          </a:prstGeom>
          <a:noFill/>
          <a:ln>
            <a:noFill/>
          </a:ln>
        </p:spPr>
      </p:pic>
      <p:pic>
        <p:nvPicPr>
          <p:cNvPr id="3418" name="Google Shape;3418;p228"/>
          <p:cNvPicPr preferRelativeResize="0"/>
          <p:nvPr/>
        </p:nvPicPr>
        <p:blipFill rotWithShape="1">
          <a:blip r:embed="rId17">
            <a:alphaModFix/>
          </a:blip>
          <a:srcRect b="0" l="0" r="0" t="0"/>
          <a:stretch/>
        </p:blipFill>
        <p:spPr>
          <a:xfrm>
            <a:off x="9215050" y="2904050"/>
            <a:ext cx="829325" cy="1192101"/>
          </a:xfrm>
          <a:prstGeom prst="rect">
            <a:avLst/>
          </a:prstGeom>
          <a:noFill/>
          <a:ln>
            <a:noFill/>
          </a:ln>
        </p:spPr>
      </p:pic>
      <p:pic>
        <p:nvPicPr>
          <p:cNvPr id="3419" name="Google Shape;3419;p228"/>
          <p:cNvPicPr preferRelativeResize="0"/>
          <p:nvPr/>
        </p:nvPicPr>
        <p:blipFill rotWithShape="1">
          <a:blip r:embed="rId18">
            <a:alphaModFix/>
          </a:blip>
          <a:srcRect b="0" l="0" r="0" t="0"/>
          <a:stretch/>
        </p:blipFill>
        <p:spPr>
          <a:xfrm>
            <a:off x="9841375" y="2904050"/>
            <a:ext cx="829325" cy="1192101"/>
          </a:xfrm>
          <a:prstGeom prst="rect">
            <a:avLst/>
          </a:prstGeom>
          <a:noFill/>
          <a:ln>
            <a:noFill/>
          </a:ln>
        </p:spPr>
      </p:pic>
      <p:pic>
        <p:nvPicPr>
          <p:cNvPr id="3420" name="Google Shape;3420;p228"/>
          <p:cNvPicPr preferRelativeResize="0"/>
          <p:nvPr/>
        </p:nvPicPr>
        <p:blipFill rotWithShape="1">
          <a:blip r:embed="rId13">
            <a:alphaModFix/>
          </a:blip>
          <a:srcRect b="0" l="0" r="0" t="0"/>
          <a:stretch/>
        </p:blipFill>
        <p:spPr>
          <a:xfrm>
            <a:off x="2225988" y="4096150"/>
            <a:ext cx="829325" cy="1192101"/>
          </a:xfrm>
          <a:prstGeom prst="rect">
            <a:avLst/>
          </a:prstGeom>
          <a:noFill/>
          <a:ln>
            <a:noFill/>
          </a:ln>
        </p:spPr>
      </p:pic>
      <p:pic>
        <p:nvPicPr>
          <p:cNvPr id="3421" name="Google Shape;3421;p228"/>
          <p:cNvPicPr preferRelativeResize="0"/>
          <p:nvPr/>
        </p:nvPicPr>
        <p:blipFill rotWithShape="1">
          <a:blip r:embed="rId11">
            <a:alphaModFix/>
          </a:blip>
          <a:srcRect b="0" l="0" r="0" t="0"/>
          <a:stretch/>
        </p:blipFill>
        <p:spPr>
          <a:xfrm>
            <a:off x="2849938" y="4096150"/>
            <a:ext cx="829325" cy="1192101"/>
          </a:xfrm>
          <a:prstGeom prst="rect">
            <a:avLst/>
          </a:prstGeom>
          <a:noFill/>
          <a:ln>
            <a:noFill/>
          </a:ln>
        </p:spPr>
      </p:pic>
      <p:pic>
        <p:nvPicPr>
          <p:cNvPr id="3422" name="Google Shape;3422;p228"/>
          <p:cNvPicPr preferRelativeResize="0"/>
          <p:nvPr/>
        </p:nvPicPr>
        <p:blipFill rotWithShape="1">
          <a:blip r:embed="rId12">
            <a:alphaModFix/>
          </a:blip>
          <a:srcRect b="0" l="0" r="0" t="0"/>
          <a:stretch/>
        </p:blipFill>
        <p:spPr>
          <a:xfrm>
            <a:off x="3474475" y="4096150"/>
            <a:ext cx="829325" cy="1192101"/>
          </a:xfrm>
          <a:prstGeom prst="rect">
            <a:avLst/>
          </a:prstGeom>
          <a:noFill/>
          <a:ln>
            <a:noFill/>
          </a:ln>
        </p:spPr>
      </p:pic>
      <p:pic>
        <p:nvPicPr>
          <p:cNvPr id="3423" name="Google Shape;3423;p228"/>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22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430" name="Google Shape;3430;p22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431" name="Google Shape;3431;p229"/>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432" name="Google Shape;3432;p229"/>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433" name="Google Shape;3433;p229"/>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434" name="Google Shape;3434;p229"/>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435" name="Google Shape;3435;p229"/>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436" name="Google Shape;3436;p229"/>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437" name="Google Shape;3437;p229"/>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438" name="Google Shape;3438;p229"/>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439" name="Google Shape;3439;p229"/>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440" name="Google Shape;3440;p229"/>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441" name="Google Shape;3441;p229"/>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442" name="Google Shape;3442;p229"/>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443" name="Google Shape;3443;p229"/>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444" name="Google Shape;3444;p229"/>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445" name="Google Shape;3445;p229"/>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446" name="Google Shape;3446;p229"/>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447" name="Google Shape;3447;p229"/>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448" name="Google Shape;3448;p229"/>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449" name="Google Shape;3449;p229"/>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450" name="Google Shape;3450;p229"/>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23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457" name="Google Shape;3457;p23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458" name="Google Shape;3458;p230"/>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459" name="Google Shape;3459;p230"/>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460" name="Google Shape;3460;p230"/>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461" name="Google Shape;3461;p230"/>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462" name="Google Shape;3462;p230"/>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463" name="Google Shape;3463;p230"/>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464" name="Google Shape;3464;p230"/>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465" name="Google Shape;3465;p230"/>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466" name="Google Shape;3466;p230"/>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467" name="Google Shape;3467;p230"/>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468" name="Google Shape;3468;p230"/>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469" name="Google Shape;3469;p230"/>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470" name="Google Shape;3470;p230"/>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471" name="Google Shape;3471;p230"/>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472" name="Google Shape;3472;p230"/>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473" name="Google Shape;3473;p230"/>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474" name="Google Shape;3474;p230"/>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475" name="Google Shape;3475;p230"/>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476" name="Google Shape;3476;p230"/>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477" name="Google Shape;3477;p230"/>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478" name="Google Shape;3478;p230"/>
          <p:cNvPicPr preferRelativeResize="0"/>
          <p:nvPr/>
        </p:nvPicPr>
        <p:blipFill rotWithShape="1">
          <a:blip r:embed="rId13">
            <a:alphaModFix/>
          </a:blip>
          <a:srcRect b="0" l="0" r="0" t="0"/>
          <a:stretch/>
        </p:blipFill>
        <p:spPr>
          <a:xfrm>
            <a:off x="7340125" y="4096150"/>
            <a:ext cx="829325" cy="11921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23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485" name="Google Shape;3485;p23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486" name="Google Shape;3486;p231"/>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487" name="Google Shape;3487;p231"/>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488" name="Google Shape;3488;p231"/>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489" name="Google Shape;3489;p231"/>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490" name="Google Shape;3490;p231"/>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491" name="Google Shape;3491;p231"/>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492" name="Google Shape;3492;p231"/>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493" name="Google Shape;3493;p231"/>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494" name="Google Shape;3494;p231"/>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495" name="Google Shape;3495;p231"/>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496" name="Google Shape;3496;p231"/>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497" name="Google Shape;3497;p231"/>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498" name="Google Shape;3498;p231"/>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499" name="Google Shape;3499;p231"/>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500" name="Google Shape;3500;p231"/>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501" name="Google Shape;3501;p231"/>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502" name="Google Shape;3502;p231"/>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503" name="Google Shape;3503;p231"/>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504" name="Google Shape;3504;p231"/>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505" name="Google Shape;3505;p231"/>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506" name="Google Shape;3506;p231"/>
          <p:cNvPicPr preferRelativeResize="0"/>
          <p:nvPr/>
        </p:nvPicPr>
        <p:blipFill rotWithShape="1">
          <a:blip r:embed="rId13">
            <a:alphaModFix/>
          </a:blip>
          <a:srcRect b="0" l="0" r="0" t="0"/>
          <a:stretch/>
        </p:blipFill>
        <p:spPr>
          <a:xfrm>
            <a:off x="7340125" y="4096150"/>
            <a:ext cx="829325" cy="1192101"/>
          </a:xfrm>
          <a:prstGeom prst="rect">
            <a:avLst/>
          </a:prstGeom>
          <a:noFill/>
          <a:ln>
            <a:noFill/>
          </a:ln>
        </p:spPr>
      </p:pic>
      <p:pic>
        <p:nvPicPr>
          <p:cNvPr id="3507" name="Google Shape;3507;p231"/>
          <p:cNvPicPr preferRelativeResize="0"/>
          <p:nvPr/>
        </p:nvPicPr>
        <p:blipFill rotWithShape="1">
          <a:blip r:embed="rId14">
            <a:alphaModFix/>
          </a:blip>
          <a:srcRect b="0" l="0" r="0" t="0"/>
          <a:stretch/>
        </p:blipFill>
        <p:spPr>
          <a:xfrm>
            <a:off x="7969900" y="4096150"/>
            <a:ext cx="829325" cy="11921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p23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514" name="Google Shape;3514;p23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515" name="Google Shape;3515;p232"/>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516" name="Google Shape;3516;p232"/>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517" name="Google Shape;3517;p232"/>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518" name="Google Shape;3518;p232"/>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519" name="Google Shape;3519;p232"/>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520" name="Google Shape;3520;p232"/>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521" name="Google Shape;3521;p232"/>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522" name="Google Shape;3522;p232"/>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523" name="Google Shape;3523;p232"/>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524" name="Google Shape;3524;p232"/>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525" name="Google Shape;3525;p232"/>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526" name="Google Shape;3526;p232"/>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527" name="Google Shape;3527;p232"/>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528" name="Google Shape;3528;p232"/>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529" name="Google Shape;3529;p232"/>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530" name="Google Shape;3530;p232"/>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531" name="Google Shape;3531;p232"/>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532" name="Google Shape;3532;p232"/>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533" name="Google Shape;3533;p232"/>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534" name="Google Shape;3534;p232"/>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535" name="Google Shape;3535;p232"/>
          <p:cNvPicPr preferRelativeResize="0"/>
          <p:nvPr/>
        </p:nvPicPr>
        <p:blipFill rotWithShape="1">
          <a:blip r:embed="rId13">
            <a:alphaModFix/>
          </a:blip>
          <a:srcRect b="0" l="0" r="0" t="0"/>
          <a:stretch/>
        </p:blipFill>
        <p:spPr>
          <a:xfrm>
            <a:off x="7340125" y="4096150"/>
            <a:ext cx="829325" cy="1192101"/>
          </a:xfrm>
          <a:prstGeom prst="rect">
            <a:avLst/>
          </a:prstGeom>
          <a:noFill/>
          <a:ln>
            <a:noFill/>
          </a:ln>
        </p:spPr>
      </p:pic>
      <p:pic>
        <p:nvPicPr>
          <p:cNvPr id="3536" name="Google Shape;3536;p232"/>
          <p:cNvPicPr preferRelativeResize="0"/>
          <p:nvPr/>
        </p:nvPicPr>
        <p:blipFill rotWithShape="1">
          <a:blip r:embed="rId14">
            <a:alphaModFix/>
          </a:blip>
          <a:srcRect b="0" l="0" r="0" t="0"/>
          <a:stretch/>
        </p:blipFill>
        <p:spPr>
          <a:xfrm>
            <a:off x="7969900" y="4096150"/>
            <a:ext cx="829325" cy="1192101"/>
          </a:xfrm>
          <a:prstGeom prst="rect">
            <a:avLst/>
          </a:prstGeom>
          <a:noFill/>
          <a:ln>
            <a:noFill/>
          </a:ln>
        </p:spPr>
      </p:pic>
      <p:pic>
        <p:nvPicPr>
          <p:cNvPr id="3537" name="Google Shape;3537;p232"/>
          <p:cNvPicPr preferRelativeResize="0"/>
          <p:nvPr/>
        </p:nvPicPr>
        <p:blipFill rotWithShape="1">
          <a:blip r:embed="rId11">
            <a:alphaModFix/>
          </a:blip>
          <a:srcRect b="0" l="0" r="0" t="0"/>
          <a:stretch/>
        </p:blipFill>
        <p:spPr>
          <a:xfrm>
            <a:off x="8596775" y="4096150"/>
            <a:ext cx="829325" cy="11921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23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544" name="Google Shape;3544;p23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545" name="Google Shape;3545;p233"/>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546" name="Google Shape;3546;p233"/>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547" name="Google Shape;3547;p233"/>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548" name="Google Shape;3548;p233"/>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549" name="Google Shape;3549;p233"/>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550" name="Google Shape;3550;p233"/>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551" name="Google Shape;3551;p233"/>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552" name="Google Shape;3552;p233"/>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553" name="Google Shape;3553;p233"/>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554" name="Google Shape;3554;p233"/>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555" name="Google Shape;3555;p233"/>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556" name="Google Shape;3556;p233"/>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557" name="Google Shape;3557;p233"/>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558" name="Google Shape;3558;p233"/>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559" name="Google Shape;3559;p233"/>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560" name="Google Shape;3560;p233"/>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561" name="Google Shape;3561;p233"/>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562" name="Google Shape;3562;p233"/>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563" name="Google Shape;3563;p233"/>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564" name="Google Shape;3564;p233"/>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565" name="Google Shape;3565;p233"/>
          <p:cNvPicPr preferRelativeResize="0"/>
          <p:nvPr/>
        </p:nvPicPr>
        <p:blipFill rotWithShape="1">
          <a:blip r:embed="rId13">
            <a:alphaModFix/>
          </a:blip>
          <a:srcRect b="0" l="0" r="0" t="0"/>
          <a:stretch/>
        </p:blipFill>
        <p:spPr>
          <a:xfrm>
            <a:off x="7340125" y="4096150"/>
            <a:ext cx="829325" cy="1192101"/>
          </a:xfrm>
          <a:prstGeom prst="rect">
            <a:avLst/>
          </a:prstGeom>
          <a:noFill/>
          <a:ln>
            <a:noFill/>
          </a:ln>
        </p:spPr>
      </p:pic>
      <p:pic>
        <p:nvPicPr>
          <p:cNvPr id="3566" name="Google Shape;3566;p233"/>
          <p:cNvPicPr preferRelativeResize="0"/>
          <p:nvPr/>
        </p:nvPicPr>
        <p:blipFill rotWithShape="1">
          <a:blip r:embed="rId14">
            <a:alphaModFix/>
          </a:blip>
          <a:srcRect b="0" l="0" r="0" t="0"/>
          <a:stretch/>
        </p:blipFill>
        <p:spPr>
          <a:xfrm>
            <a:off x="7969900" y="4096150"/>
            <a:ext cx="829325" cy="1192101"/>
          </a:xfrm>
          <a:prstGeom prst="rect">
            <a:avLst/>
          </a:prstGeom>
          <a:noFill/>
          <a:ln>
            <a:noFill/>
          </a:ln>
        </p:spPr>
      </p:pic>
      <p:pic>
        <p:nvPicPr>
          <p:cNvPr id="3567" name="Google Shape;3567;p233"/>
          <p:cNvPicPr preferRelativeResize="0"/>
          <p:nvPr/>
        </p:nvPicPr>
        <p:blipFill rotWithShape="1">
          <a:blip r:embed="rId11">
            <a:alphaModFix/>
          </a:blip>
          <a:srcRect b="0" l="0" r="0" t="0"/>
          <a:stretch/>
        </p:blipFill>
        <p:spPr>
          <a:xfrm>
            <a:off x="8596775" y="4096150"/>
            <a:ext cx="829325" cy="1192101"/>
          </a:xfrm>
          <a:prstGeom prst="rect">
            <a:avLst/>
          </a:prstGeom>
          <a:noFill/>
          <a:ln>
            <a:noFill/>
          </a:ln>
        </p:spPr>
      </p:pic>
      <p:pic>
        <p:nvPicPr>
          <p:cNvPr id="3568" name="Google Shape;3568;p233"/>
          <p:cNvPicPr preferRelativeResize="0"/>
          <p:nvPr/>
        </p:nvPicPr>
        <p:blipFill rotWithShape="1">
          <a:blip r:embed="rId12">
            <a:alphaModFix/>
          </a:blip>
          <a:srcRect b="0" l="0" r="0" t="0"/>
          <a:stretch/>
        </p:blipFill>
        <p:spPr>
          <a:xfrm>
            <a:off x="9224538" y="4096150"/>
            <a:ext cx="829325" cy="1192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09" name="Google Shape;309;p3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10" name="Google Shape;310;p36"/>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11" name="Google Shape;311;p36"/>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sp>
        <p:nvSpPr>
          <p:cNvPr id="312" name="Google Shape;312;p36"/>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13" name="Google Shape;313;p36"/>
          <p:cNvCxnSpPr>
            <a:stCxn id="310" idx="3"/>
            <a:endCxn id="311"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14" name="Google Shape;314;p36"/>
          <p:cNvCxnSpPr>
            <a:stCxn id="310" idx="5"/>
            <a:endCxn id="312"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15" name="Google Shape;315;p36"/>
          <p:cNvSpPr/>
          <p:nvPr/>
        </p:nvSpPr>
        <p:spPr>
          <a:xfrm>
            <a:off x="7203275" y="53014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cxnSp>
        <p:nvCxnSpPr>
          <p:cNvPr id="316" name="Google Shape;316;p36"/>
          <p:cNvCxnSpPr>
            <a:stCxn id="311"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17" name="Google Shape;317;p36"/>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
        <p:nvSpPr>
          <p:cNvPr id="318" name="Google Shape;318;p36"/>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319" name="Google Shape;319;p36"/>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20" name="Google Shape;320;p36"/>
          <p:cNvSpPr/>
          <p:nvPr/>
        </p:nvSpPr>
        <p:spPr>
          <a:xfrm>
            <a:off x="104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23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575" name="Google Shape;3575;p23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576" name="Google Shape;3576;p234"/>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577" name="Google Shape;3577;p234"/>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578" name="Google Shape;3578;p234"/>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579" name="Google Shape;3579;p234"/>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580" name="Google Shape;3580;p234"/>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581" name="Google Shape;3581;p234"/>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582" name="Google Shape;3582;p234"/>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583" name="Google Shape;3583;p234"/>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584" name="Google Shape;3584;p234"/>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585" name="Google Shape;3585;p234"/>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586" name="Google Shape;3586;p234"/>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587" name="Google Shape;3587;p234"/>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588" name="Google Shape;3588;p234"/>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589" name="Google Shape;3589;p234"/>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590" name="Google Shape;3590;p234"/>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591" name="Google Shape;3591;p234"/>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592" name="Google Shape;3592;p234"/>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593" name="Google Shape;3593;p234"/>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594" name="Google Shape;3594;p234"/>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595" name="Google Shape;3595;p234"/>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596" name="Google Shape;3596;p234"/>
          <p:cNvPicPr preferRelativeResize="0"/>
          <p:nvPr/>
        </p:nvPicPr>
        <p:blipFill rotWithShape="1">
          <a:blip r:embed="rId9">
            <a:alphaModFix/>
          </a:blip>
          <a:srcRect b="0" l="0" r="0" t="0"/>
          <a:stretch/>
        </p:blipFill>
        <p:spPr>
          <a:xfrm>
            <a:off x="7340125" y="4096150"/>
            <a:ext cx="829325" cy="1192101"/>
          </a:xfrm>
          <a:prstGeom prst="rect">
            <a:avLst/>
          </a:prstGeom>
          <a:noFill/>
          <a:ln>
            <a:noFill/>
          </a:ln>
        </p:spPr>
      </p:pic>
      <p:pic>
        <p:nvPicPr>
          <p:cNvPr id="3597" name="Google Shape;3597;p234"/>
          <p:cNvPicPr preferRelativeResize="0"/>
          <p:nvPr/>
        </p:nvPicPr>
        <p:blipFill rotWithShape="1">
          <a:blip r:embed="rId10">
            <a:alphaModFix/>
          </a:blip>
          <a:srcRect b="0" l="0" r="0" t="0"/>
          <a:stretch/>
        </p:blipFill>
        <p:spPr>
          <a:xfrm>
            <a:off x="7969900" y="4096150"/>
            <a:ext cx="829325" cy="1192101"/>
          </a:xfrm>
          <a:prstGeom prst="rect">
            <a:avLst/>
          </a:prstGeom>
          <a:noFill/>
          <a:ln>
            <a:noFill/>
          </a:ln>
        </p:spPr>
      </p:pic>
      <p:pic>
        <p:nvPicPr>
          <p:cNvPr id="3598" name="Google Shape;3598;p234"/>
          <p:cNvPicPr preferRelativeResize="0"/>
          <p:nvPr/>
        </p:nvPicPr>
        <p:blipFill rotWithShape="1">
          <a:blip r:embed="rId8">
            <a:alphaModFix/>
          </a:blip>
          <a:srcRect b="0" l="0" r="0" t="0"/>
          <a:stretch/>
        </p:blipFill>
        <p:spPr>
          <a:xfrm>
            <a:off x="8596775" y="4096150"/>
            <a:ext cx="829325" cy="1192101"/>
          </a:xfrm>
          <a:prstGeom prst="rect">
            <a:avLst/>
          </a:prstGeom>
          <a:noFill/>
          <a:ln>
            <a:noFill/>
          </a:ln>
        </p:spPr>
      </p:pic>
      <p:pic>
        <p:nvPicPr>
          <p:cNvPr id="3599" name="Google Shape;3599;p234"/>
          <p:cNvPicPr preferRelativeResize="0"/>
          <p:nvPr/>
        </p:nvPicPr>
        <p:blipFill rotWithShape="1">
          <a:blip r:embed="rId7">
            <a:alphaModFix/>
          </a:blip>
          <a:srcRect b="0" l="0" r="0" t="0"/>
          <a:stretch/>
        </p:blipFill>
        <p:spPr>
          <a:xfrm>
            <a:off x="9226563" y="4096150"/>
            <a:ext cx="829325" cy="119210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sp>
        <p:nvSpPr>
          <p:cNvPr id="3605" name="Google Shape;3605;p23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606" name="Google Shape;3606;p23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607" name="Google Shape;3607;p235"/>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608" name="Google Shape;3608;p235"/>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609" name="Google Shape;3609;p235"/>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610" name="Google Shape;3610;p235"/>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611" name="Google Shape;3611;p235"/>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612" name="Google Shape;3612;p235"/>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613" name="Google Shape;3613;p235"/>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614" name="Google Shape;3614;p235"/>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615" name="Google Shape;3615;p235"/>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616" name="Google Shape;3616;p235"/>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617" name="Google Shape;3617;p235"/>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618" name="Google Shape;3618;p235"/>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619" name="Google Shape;3619;p235"/>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620" name="Google Shape;3620;p235"/>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621" name="Google Shape;3621;p235"/>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622" name="Google Shape;3622;p235"/>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623" name="Google Shape;3623;p235"/>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624" name="Google Shape;3624;p235"/>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625" name="Google Shape;3625;p235"/>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626" name="Google Shape;3626;p235"/>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627" name="Google Shape;3627;p235"/>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628" name="Google Shape;3628;p235"/>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629" name="Google Shape;3629;p235"/>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630" name="Google Shape;3630;p235"/>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23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637" name="Google Shape;3637;p23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638" name="Google Shape;3638;p236"/>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639" name="Google Shape;3639;p236"/>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640" name="Google Shape;3640;p236"/>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641" name="Google Shape;3641;p236"/>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642" name="Google Shape;3642;p236"/>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643" name="Google Shape;3643;p236"/>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644" name="Google Shape;3644;p236"/>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645" name="Google Shape;3645;p236"/>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646" name="Google Shape;3646;p236"/>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647" name="Google Shape;3647;p236"/>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648" name="Google Shape;3648;p236"/>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649" name="Google Shape;3649;p236"/>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650" name="Google Shape;3650;p236"/>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651" name="Google Shape;3651;p236"/>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652" name="Google Shape;3652;p236"/>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653" name="Google Shape;3653;p236"/>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654" name="Google Shape;3654;p236"/>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655" name="Google Shape;3655;p236"/>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656" name="Google Shape;3656;p236"/>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657" name="Google Shape;3657;p236"/>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658" name="Google Shape;3658;p236"/>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659" name="Google Shape;3659;p236"/>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660" name="Google Shape;3660;p236"/>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661" name="Google Shape;3661;p236"/>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662" name="Google Shape;3662;p236"/>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sp>
        <p:nvSpPr>
          <p:cNvPr id="3668" name="Google Shape;3668;p23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669" name="Google Shape;3669;p23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670" name="Google Shape;3670;p237"/>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671" name="Google Shape;3671;p237"/>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672" name="Google Shape;3672;p237"/>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673" name="Google Shape;3673;p237"/>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674" name="Google Shape;3674;p237"/>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675" name="Google Shape;3675;p237"/>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676" name="Google Shape;3676;p237"/>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677" name="Google Shape;3677;p237"/>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678" name="Google Shape;3678;p237"/>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679" name="Google Shape;3679;p237"/>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680" name="Google Shape;3680;p237"/>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681" name="Google Shape;3681;p237"/>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682" name="Google Shape;3682;p237"/>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683" name="Google Shape;3683;p237"/>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684" name="Google Shape;3684;p237"/>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685" name="Google Shape;3685;p237"/>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686" name="Google Shape;3686;p237"/>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687" name="Google Shape;3687;p237"/>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688" name="Google Shape;3688;p237"/>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689" name="Google Shape;3689;p237"/>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690" name="Google Shape;3690;p237"/>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691" name="Google Shape;3691;p237"/>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692" name="Google Shape;3692;p237"/>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693" name="Google Shape;3693;p237"/>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694" name="Google Shape;3694;p237"/>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695" name="Google Shape;3695;p237"/>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23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702" name="Google Shape;3702;p23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703" name="Google Shape;3703;p238"/>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704" name="Google Shape;3704;p238"/>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705" name="Google Shape;3705;p238"/>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706" name="Google Shape;3706;p238"/>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707" name="Google Shape;3707;p238"/>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708" name="Google Shape;3708;p238"/>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709" name="Google Shape;3709;p238"/>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710" name="Google Shape;3710;p238"/>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711" name="Google Shape;3711;p238"/>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712" name="Google Shape;3712;p238"/>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713" name="Google Shape;3713;p238"/>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714" name="Google Shape;3714;p238"/>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715" name="Google Shape;3715;p238"/>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716" name="Google Shape;3716;p238"/>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717" name="Google Shape;3717;p238"/>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718" name="Google Shape;3718;p238"/>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719" name="Google Shape;3719;p238"/>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720" name="Google Shape;3720;p238"/>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721" name="Google Shape;3721;p238"/>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722" name="Google Shape;3722;p238"/>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723" name="Google Shape;3723;p238"/>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724" name="Google Shape;3724;p238"/>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725" name="Google Shape;3725;p238"/>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726" name="Google Shape;3726;p238"/>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727" name="Google Shape;3727;p238"/>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728" name="Google Shape;3728;p238"/>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729" name="Google Shape;3729;p238"/>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4" name="Shape 3734"/>
        <p:cNvGrpSpPr/>
        <p:nvPr/>
      </p:nvGrpSpPr>
      <p:grpSpPr>
        <a:xfrm>
          <a:off x="0" y="0"/>
          <a:ext cx="0" cy="0"/>
          <a:chOff x="0" y="0"/>
          <a:chExt cx="0" cy="0"/>
        </a:xfrm>
      </p:grpSpPr>
      <p:sp>
        <p:nvSpPr>
          <p:cNvPr id="3735" name="Google Shape;3735;p23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736" name="Google Shape;3736;p23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737" name="Google Shape;3737;p239"/>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738" name="Google Shape;3738;p239"/>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739" name="Google Shape;3739;p239"/>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740" name="Google Shape;3740;p239"/>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741" name="Google Shape;3741;p239"/>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742" name="Google Shape;3742;p239"/>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743" name="Google Shape;3743;p239"/>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744" name="Google Shape;3744;p239"/>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745" name="Google Shape;3745;p239"/>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746" name="Google Shape;3746;p239"/>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747" name="Google Shape;3747;p239"/>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748" name="Google Shape;3748;p239"/>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749" name="Google Shape;3749;p239"/>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750" name="Google Shape;3750;p239"/>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751" name="Google Shape;3751;p239"/>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752" name="Google Shape;3752;p239"/>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753" name="Google Shape;3753;p239"/>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754" name="Google Shape;3754;p239"/>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755" name="Google Shape;3755;p239"/>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756" name="Google Shape;3756;p239"/>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757" name="Google Shape;3757;p239"/>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758" name="Google Shape;3758;p239"/>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759" name="Google Shape;3759;p239"/>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760" name="Google Shape;3760;p239"/>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761" name="Google Shape;3761;p239"/>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762" name="Google Shape;3762;p239"/>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763" name="Google Shape;3763;p239"/>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pic>
        <p:nvPicPr>
          <p:cNvPr id="3764" name="Google Shape;3764;p239"/>
          <p:cNvPicPr preferRelativeResize="0"/>
          <p:nvPr/>
        </p:nvPicPr>
        <p:blipFill rotWithShape="1">
          <a:blip r:embed="rId16">
            <a:alphaModFix/>
          </a:blip>
          <a:srcRect b="0" l="0" r="0" t="0"/>
          <a:stretch/>
        </p:blipFill>
        <p:spPr>
          <a:xfrm>
            <a:off x="5515725" y="5391550"/>
            <a:ext cx="829325" cy="1192101"/>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9" name="Shape 3769"/>
        <p:cNvGrpSpPr/>
        <p:nvPr/>
      </p:nvGrpSpPr>
      <p:grpSpPr>
        <a:xfrm>
          <a:off x="0" y="0"/>
          <a:ext cx="0" cy="0"/>
          <a:chOff x="0" y="0"/>
          <a:chExt cx="0" cy="0"/>
        </a:xfrm>
      </p:grpSpPr>
      <p:sp>
        <p:nvSpPr>
          <p:cNvPr id="3770" name="Google Shape;3770;p24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771" name="Google Shape;3771;p24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772" name="Google Shape;3772;p240"/>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773" name="Google Shape;3773;p240"/>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774" name="Google Shape;3774;p240"/>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775" name="Google Shape;3775;p240"/>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776" name="Google Shape;3776;p240"/>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777" name="Google Shape;3777;p240"/>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778" name="Google Shape;3778;p240"/>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779" name="Google Shape;3779;p240"/>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780" name="Google Shape;3780;p240"/>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781" name="Google Shape;3781;p240"/>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782" name="Google Shape;3782;p240"/>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783" name="Google Shape;3783;p240"/>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784" name="Google Shape;3784;p240"/>
          <p:cNvPicPr preferRelativeResize="0"/>
          <p:nvPr/>
        </p:nvPicPr>
        <p:blipFill rotWithShape="1">
          <a:blip r:embed="rId11">
            <a:alphaModFix/>
          </a:blip>
          <a:srcRect b="0" l="0" r="0" t="0"/>
          <a:stretch/>
        </p:blipFill>
        <p:spPr>
          <a:xfrm>
            <a:off x="6656300" y="2904050"/>
            <a:ext cx="829325" cy="1192101"/>
          </a:xfrm>
          <a:prstGeom prst="rect">
            <a:avLst/>
          </a:prstGeom>
          <a:noFill/>
          <a:ln>
            <a:noFill/>
          </a:ln>
        </p:spPr>
      </p:pic>
      <p:pic>
        <p:nvPicPr>
          <p:cNvPr id="3785" name="Google Shape;3785;p240"/>
          <p:cNvPicPr preferRelativeResize="0"/>
          <p:nvPr/>
        </p:nvPicPr>
        <p:blipFill rotWithShape="1">
          <a:blip r:embed="rId12">
            <a:alphaModFix/>
          </a:blip>
          <a:srcRect b="0" l="0" r="0" t="0"/>
          <a:stretch/>
        </p:blipFill>
        <p:spPr>
          <a:xfrm>
            <a:off x="7286088" y="2904050"/>
            <a:ext cx="829325" cy="1192101"/>
          </a:xfrm>
          <a:prstGeom prst="rect">
            <a:avLst/>
          </a:prstGeom>
          <a:noFill/>
          <a:ln>
            <a:noFill/>
          </a:ln>
        </p:spPr>
      </p:pic>
      <p:pic>
        <p:nvPicPr>
          <p:cNvPr id="3786" name="Google Shape;3786;p240"/>
          <p:cNvPicPr preferRelativeResize="0"/>
          <p:nvPr/>
        </p:nvPicPr>
        <p:blipFill rotWithShape="1">
          <a:blip r:embed="rId13">
            <a:alphaModFix/>
          </a:blip>
          <a:srcRect b="0" l="0" r="0" t="0"/>
          <a:stretch/>
        </p:blipFill>
        <p:spPr>
          <a:xfrm>
            <a:off x="9215050" y="2904050"/>
            <a:ext cx="829325" cy="1192101"/>
          </a:xfrm>
          <a:prstGeom prst="rect">
            <a:avLst/>
          </a:prstGeom>
          <a:noFill/>
          <a:ln>
            <a:noFill/>
          </a:ln>
        </p:spPr>
      </p:pic>
      <p:pic>
        <p:nvPicPr>
          <p:cNvPr id="3787" name="Google Shape;3787;p240"/>
          <p:cNvPicPr preferRelativeResize="0"/>
          <p:nvPr/>
        </p:nvPicPr>
        <p:blipFill rotWithShape="1">
          <a:blip r:embed="rId14">
            <a:alphaModFix/>
          </a:blip>
          <a:srcRect b="0" l="0" r="0" t="0"/>
          <a:stretch/>
        </p:blipFill>
        <p:spPr>
          <a:xfrm>
            <a:off x="9841375" y="2904050"/>
            <a:ext cx="829325" cy="1192101"/>
          </a:xfrm>
          <a:prstGeom prst="rect">
            <a:avLst/>
          </a:prstGeom>
          <a:noFill/>
          <a:ln>
            <a:noFill/>
          </a:ln>
        </p:spPr>
      </p:pic>
      <p:pic>
        <p:nvPicPr>
          <p:cNvPr id="3788" name="Google Shape;3788;p240"/>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789" name="Google Shape;3789;p240"/>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790" name="Google Shape;3790;p240"/>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791" name="Google Shape;3791;p240"/>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6" name="Shape 3796"/>
        <p:cNvGrpSpPr/>
        <p:nvPr/>
      </p:nvGrpSpPr>
      <p:grpSpPr>
        <a:xfrm>
          <a:off x="0" y="0"/>
          <a:ext cx="0" cy="0"/>
          <a:chOff x="0" y="0"/>
          <a:chExt cx="0" cy="0"/>
        </a:xfrm>
      </p:grpSpPr>
      <p:sp>
        <p:nvSpPr>
          <p:cNvPr id="3797" name="Google Shape;3797;p24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798" name="Google Shape;3798;p24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799" name="Google Shape;3799;p241"/>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800" name="Google Shape;3800;p241"/>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801" name="Google Shape;3801;p241"/>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802" name="Google Shape;3802;p241"/>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803" name="Google Shape;3803;p241"/>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804" name="Google Shape;3804;p241"/>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805" name="Google Shape;3805;p241"/>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806" name="Google Shape;3806;p241"/>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807" name="Google Shape;3807;p241"/>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808" name="Google Shape;3808;p241"/>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809" name="Google Shape;3809;p241"/>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810" name="Google Shape;3810;p241"/>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811" name="Google Shape;3811;p241"/>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812" name="Google Shape;3812;p241"/>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813" name="Google Shape;3813;p241"/>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814" name="Google Shape;3814;p241"/>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815" name="Google Shape;3815;p241"/>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816" name="Google Shape;3816;p241"/>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817" name="Google Shape;3817;p241"/>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818" name="Google Shape;3818;p241"/>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819" name="Google Shape;3819;p241"/>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820" name="Google Shape;3820;p241"/>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821" name="Google Shape;3821;p241"/>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822" name="Google Shape;3822;p241"/>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823" name="Google Shape;3823;p241"/>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824" name="Google Shape;3824;p241"/>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825" name="Google Shape;3825;p241"/>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pic>
        <p:nvPicPr>
          <p:cNvPr id="3826" name="Google Shape;3826;p241"/>
          <p:cNvPicPr preferRelativeResize="0"/>
          <p:nvPr/>
        </p:nvPicPr>
        <p:blipFill rotWithShape="1">
          <a:blip r:embed="rId16">
            <a:alphaModFix/>
          </a:blip>
          <a:srcRect b="0" l="0" r="0" t="0"/>
          <a:stretch/>
        </p:blipFill>
        <p:spPr>
          <a:xfrm>
            <a:off x="5515725" y="5391550"/>
            <a:ext cx="829325" cy="1192101"/>
          </a:xfrm>
          <a:prstGeom prst="rect">
            <a:avLst/>
          </a:prstGeom>
          <a:noFill/>
          <a:ln>
            <a:noFill/>
          </a:ln>
        </p:spPr>
      </p:pic>
      <p:pic>
        <p:nvPicPr>
          <p:cNvPr id="3827" name="Google Shape;3827;p241"/>
          <p:cNvPicPr preferRelativeResize="0"/>
          <p:nvPr/>
        </p:nvPicPr>
        <p:blipFill rotWithShape="1">
          <a:blip r:embed="rId13">
            <a:alphaModFix/>
          </a:blip>
          <a:srcRect b="0" l="0" r="0" t="0"/>
          <a:stretch/>
        </p:blipFill>
        <p:spPr>
          <a:xfrm>
            <a:off x="6143500" y="5391550"/>
            <a:ext cx="829325" cy="1192101"/>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sp>
        <p:nvSpPr>
          <p:cNvPr id="3833" name="Google Shape;3833;p24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834" name="Google Shape;3834;p24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835" name="Google Shape;3835;p242"/>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836" name="Google Shape;3836;p242"/>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837" name="Google Shape;3837;p242"/>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838" name="Google Shape;3838;p242"/>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839" name="Google Shape;3839;p242"/>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840" name="Google Shape;3840;p242"/>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841" name="Google Shape;3841;p242"/>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842" name="Google Shape;3842;p242"/>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843" name="Google Shape;3843;p242"/>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844" name="Google Shape;3844;p242"/>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845" name="Google Shape;3845;p242"/>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846" name="Google Shape;3846;p242"/>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847" name="Google Shape;3847;p242"/>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848" name="Google Shape;3848;p242"/>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849" name="Google Shape;3849;p242"/>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850" name="Google Shape;3850;p242"/>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851" name="Google Shape;3851;p242"/>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852" name="Google Shape;3852;p242"/>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853" name="Google Shape;3853;p242"/>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854" name="Google Shape;3854;p242"/>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855" name="Google Shape;3855;p242"/>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856" name="Google Shape;3856;p242"/>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857" name="Google Shape;3857;p242"/>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858" name="Google Shape;3858;p242"/>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859" name="Google Shape;3859;p242"/>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860" name="Google Shape;3860;p242"/>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861" name="Google Shape;3861;p242"/>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pic>
        <p:nvPicPr>
          <p:cNvPr id="3862" name="Google Shape;3862;p242"/>
          <p:cNvPicPr preferRelativeResize="0"/>
          <p:nvPr/>
        </p:nvPicPr>
        <p:blipFill rotWithShape="1">
          <a:blip r:embed="rId16">
            <a:alphaModFix/>
          </a:blip>
          <a:srcRect b="0" l="0" r="0" t="0"/>
          <a:stretch/>
        </p:blipFill>
        <p:spPr>
          <a:xfrm>
            <a:off x="5515725" y="5391550"/>
            <a:ext cx="829325" cy="1192101"/>
          </a:xfrm>
          <a:prstGeom prst="rect">
            <a:avLst/>
          </a:prstGeom>
          <a:noFill/>
          <a:ln>
            <a:noFill/>
          </a:ln>
        </p:spPr>
      </p:pic>
      <p:pic>
        <p:nvPicPr>
          <p:cNvPr id="3863" name="Google Shape;3863;p242"/>
          <p:cNvPicPr preferRelativeResize="0"/>
          <p:nvPr/>
        </p:nvPicPr>
        <p:blipFill rotWithShape="1">
          <a:blip r:embed="rId13">
            <a:alphaModFix/>
          </a:blip>
          <a:srcRect b="0" l="0" r="0" t="0"/>
          <a:stretch/>
        </p:blipFill>
        <p:spPr>
          <a:xfrm>
            <a:off x="6143500" y="5391550"/>
            <a:ext cx="829325" cy="1192101"/>
          </a:xfrm>
          <a:prstGeom prst="rect">
            <a:avLst/>
          </a:prstGeom>
          <a:noFill/>
          <a:ln>
            <a:noFill/>
          </a:ln>
        </p:spPr>
      </p:pic>
      <p:pic>
        <p:nvPicPr>
          <p:cNvPr id="3864" name="Google Shape;3864;p242"/>
          <p:cNvPicPr preferRelativeResize="0"/>
          <p:nvPr/>
        </p:nvPicPr>
        <p:blipFill rotWithShape="1">
          <a:blip r:embed="rId17">
            <a:alphaModFix/>
          </a:blip>
          <a:srcRect b="0" l="0" r="0" t="0"/>
          <a:stretch/>
        </p:blipFill>
        <p:spPr>
          <a:xfrm>
            <a:off x="6770550" y="5391550"/>
            <a:ext cx="829325" cy="1192101"/>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sp>
        <p:nvSpPr>
          <p:cNvPr id="3870" name="Google Shape;3870;p24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871" name="Google Shape;3871;p24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872" name="Google Shape;3872;p243"/>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873" name="Google Shape;3873;p243"/>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874" name="Google Shape;3874;p243"/>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875" name="Google Shape;3875;p243"/>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876" name="Google Shape;3876;p243"/>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877" name="Google Shape;3877;p243"/>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878" name="Google Shape;3878;p243"/>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879" name="Google Shape;3879;p243"/>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880" name="Google Shape;3880;p243"/>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881" name="Google Shape;3881;p243"/>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882" name="Google Shape;3882;p243"/>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883" name="Google Shape;3883;p243"/>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884" name="Google Shape;3884;p243"/>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885" name="Google Shape;3885;p243"/>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886" name="Google Shape;3886;p243"/>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887" name="Google Shape;3887;p243"/>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888" name="Google Shape;3888;p243"/>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889" name="Google Shape;3889;p243"/>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890" name="Google Shape;3890;p243"/>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891" name="Google Shape;3891;p243"/>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892" name="Google Shape;3892;p243"/>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893" name="Google Shape;3893;p243"/>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894" name="Google Shape;3894;p243"/>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895" name="Google Shape;3895;p243"/>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896" name="Google Shape;3896;p243"/>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897" name="Google Shape;3897;p243"/>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898" name="Google Shape;3898;p243"/>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pic>
        <p:nvPicPr>
          <p:cNvPr id="3899" name="Google Shape;3899;p243"/>
          <p:cNvPicPr preferRelativeResize="0"/>
          <p:nvPr/>
        </p:nvPicPr>
        <p:blipFill rotWithShape="1">
          <a:blip r:embed="rId16">
            <a:alphaModFix/>
          </a:blip>
          <a:srcRect b="0" l="0" r="0" t="0"/>
          <a:stretch/>
        </p:blipFill>
        <p:spPr>
          <a:xfrm>
            <a:off x="5515725" y="5391550"/>
            <a:ext cx="829325" cy="1192101"/>
          </a:xfrm>
          <a:prstGeom prst="rect">
            <a:avLst/>
          </a:prstGeom>
          <a:noFill/>
          <a:ln>
            <a:noFill/>
          </a:ln>
        </p:spPr>
      </p:pic>
      <p:pic>
        <p:nvPicPr>
          <p:cNvPr id="3900" name="Google Shape;3900;p243"/>
          <p:cNvPicPr preferRelativeResize="0"/>
          <p:nvPr/>
        </p:nvPicPr>
        <p:blipFill rotWithShape="1">
          <a:blip r:embed="rId13">
            <a:alphaModFix/>
          </a:blip>
          <a:srcRect b="0" l="0" r="0" t="0"/>
          <a:stretch/>
        </p:blipFill>
        <p:spPr>
          <a:xfrm>
            <a:off x="6143500" y="5391550"/>
            <a:ext cx="829325" cy="1192101"/>
          </a:xfrm>
          <a:prstGeom prst="rect">
            <a:avLst/>
          </a:prstGeom>
          <a:noFill/>
          <a:ln>
            <a:noFill/>
          </a:ln>
        </p:spPr>
      </p:pic>
      <p:pic>
        <p:nvPicPr>
          <p:cNvPr id="3901" name="Google Shape;3901;p243"/>
          <p:cNvPicPr preferRelativeResize="0"/>
          <p:nvPr/>
        </p:nvPicPr>
        <p:blipFill rotWithShape="1">
          <a:blip r:embed="rId17">
            <a:alphaModFix/>
          </a:blip>
          <a:srcRect b="0" l="0" r="0" t="0"/>
          <a:stretch/>
        </p:blipFill>
        <p:spPr>
          <a:xfrm>
            <a:off x="6770550" y="5391550"/>
            <a:ext cx="829325" cy="1192101"/>
          </a:xfrm>
          <a:prstGeom prst="rect">
            <a:avLst/>
          </a:prstGeom>
          <a:noFill/>
          <a:ln>
            <a:noFill/>
          </a:ln>
        </p:spPr>
      </p:pic>
      <p:pic>
        <p:nvPicPr>
          <p:cNvPr id="3902" name="Google Shape;3902;p243"/>
          <p:cNvPicPr preferRelativeResize="0"/>
          <p:nvPr/>
        </p:nvPicPr>
        <p:blipFill rotWithShape="1">
          <a:blip r:embed="rId18">
            <a:alphaModFix/>
          </a:blip>
          <a:srcRect b="0" l="0" r="0" t="0"/>
          <a:stretch/>
        </p:blipFill>
        <p:spPr>
          <a:xfrm>
            <a:off x="7395063" y="5391550"/>
            <a:ext cx="829325" cy="1192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27" name="Google Shape;327;p3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28" name="Google Shape;328;p37"/>
          <p:cNvSpPr/>
          <p:nvPr/>
        </p:nvSpPr>
        <p:spPr>
          <a:xfrm>
            <a:off x="8849725" y="277172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29" name="Google Shape;329;p37"/>
          <p:cNvSpPr/>
          <p:nvPr/>
        </p:nvSpPr>
        <p:spPr>
          <a:xfrm>
            <a:off x="8147800" y="397737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30" name="Google Shape;330;p37"/>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31" name="Google Shape;331;p37"/>
          <p:cNvCxnSpPr>
            <a:stCxn id="328" idx="3"/>
            <a:endCxn id="329"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32" name="Google Shape;332;p37"/>
          <p:cNvCxnSpPr>
            <a:stCxn id="328" idx="5"/>
            <a:endCxn id="330"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33" name="Google Shape;333;p37"/>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34" name="Google Shape;334;p37"/>
          <p:cNvCxnSpPr>
            <a:stCxn id="329"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35" name="Google Shape;335;p37"/>
          <p:cNvSpPr/>
          <p:nvPr/>
        </p:nvSpPr>
        <p:spPr>
          <a:xfrm>
            <a:off x="899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9</a:t>
            </a:r>
            <a:endParaRPr b="0" i="0" sz="3000" u="none" cap="none" strike="noStrike">
              <a:solidFill>
                <a:schemeClr val="dk1"/>
              </a:solidFill>
              <a:latin typeface="Mukta"/>
              <a:ea typeface="Mukta"/>
              <a:cs typeface="Mukta"/>
              <a:sym typeface="Mukta"/>
            </a:endParaRPr>
          </a:p>
        </p:txBody>
      </p:sp>
      <p:sp>
        <p:nvSpPr>
          <p:cNvPr id="336" name="Google Shape;336;p37"/>
          <p:cNvSpPr/>
          <p:nvPr/>
        </p:nvSpPr>
        <p:spPr>
          <a:xfrm>
            <a:off x="82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1400" u="none" cap="none" strike="noStrike">
              <a:solidFill>
                <a:srgbClr val="000000"/>
              </a:solidFill>
              <a:latin typeface="Arial"/>
              <a:ea typeface="Arial"/>
              <a:cs typeface="Arial"/>
              <a:sym typeface="Arial"/>
            </a:endParaRPr>
          </a:p>
        </p:txBody>
      </p:sp>
      <p:sp>
        <p:nvSpPr>
          <p:cNvPr id="337" name="Google Shape;337;p37"/>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38" name="Google Shape;338;p37"/>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24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909" name="Google Shape;3909;p24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910" name="Google Shape;3910;p244"/>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911" name="Google Shape;3911;p244"/>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912" name="Google Shape;3912;p244"/>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913" name="Google Shape;3913;p244"/>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914" name="Google Shape;3914;p244"/>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915" name="Google Shape;3915;p244"/>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916" name="Google Shape;3916;p244"/>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917" name="Google Shape;3917;p244"/>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918" name="Google Shape;3918;p244"/>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919" name="Google Shape;3919;p244"/>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920" name="Google Shape;3920;p244"/>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921" name="Google Shape;3921;p244"/>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922" name="Google Shape;3922;p244"/>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923" name="Google Shape;3923;p244"/>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924" name="Google Shape;3924;p244"/>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925" name="Google Shape;3925;p244"/>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926" name="Google Shape;3926;p244"/>
          <p:cNvPicPr preferRelativeResize="0"/>
          <p:nvPr/>
        </p:nvPicPr>
        <p:blipFill rotWithShape="1">
          <a:blip r:embed="rId11">
            <a:alphaModFix/>
          </a:blip>
          <a:srcRect b="0" l="0" r="0" t="0"/>
          <a:stretch/>
        </p:blipFill>
        <p:spPr>
          <a:xfrm>
            <a:off x="2225988" y="4096150"/>
            <a:ext cx="829325" cy="1192101"/>
          </a:xfrm>
          <a:prstGeom prst="rect">
            <a:avLst/>
          </a:prstGeom>
          <a:noFill/>
          <a:ln>
            <a:noFill/>
          </a:ln>
        </p:spPr>
      </p:pic>
      <p:pic>
        <p:nvPicPr>
          <p:cNvPr id="3927" name="Google Shape;3927;p244"/>
          <p:cNvPicPr preferRelativeResize="0"/>
          <p:nvPr/>
        </p:nvPicPr>
        <p:blipFill rotWithShape="1">
          <a:blip r:embed="rId12">
            <a:alphaModFix/>
          </a:blip>
          <a:srcRect b="0" l="0" r="0" t="0"/>
          <a:stretch/>
        </p:blipFill>
        <p:spPr>
          <a:xfrm>
            <a:off x="2849938" y="4096150"/>
            <a:ext cx="829325" cy="1192101"/>
          </a:xfrm>
          <a:prstGeom prst="rect">
            <a:avLst/>
          </a:prstGeom>
          <a:noFill/>
          <a:ln>
            <a:noFill/>
          </a:ln>
        </p:spPr>
      </p:pic>
      <p:pic>
        <p:nvPicPr>
          <p:cNvPr id="3928" name="Google Shape;3928;p244"/>
          <p:cNvPicPr preferRelativeResize="0"/>
          <p:nvPr/>
        </p:nvPicPr>
        <p:blipFill rotWithShape="1">
          <a:blip r:embed="rId13">
            <a:alphaModFix/>
          </a:blip>
          <a:srcRect b="0" l="0" r="0" t="0"/>
          <a:stretch/>
        </p:blipFill>
        <p:spPr>
          <a:xfrm>
            <a:off x="3474475" y="4096150"/>
            <a:ext cx="829325" cy="1192101"/>
          </a:xfrm>
          <a:prstGeom prst="rect">
            <a:avLst/>
          </a:prstGeom>
          <a:noFill/>
          <a:ln>
            <a:noFill/>
          </a:ln>
        </p:spPr>
      </p:pic>
      <p:pic>
        <p:nvPicPr>
          <p:cNvPr id="3929" name="Google Shape;3929;p244"/>
          <p:cNvPicPr preferRelativeResize="0"/>
          <p:nvPr/>
        </p:nvPicPr>
        <p:blipFill rotWithShape="1">
          <a:blip r:embed="rId14">
            <a:alphaModFix/>
          </a:blip>
          <a:srcRect b="0" l="0" r="0" t="0"/>
          <a:stretch/>
        </p:blipFill>
        <p:spPr>
          <a:xfrm>
            <a:off x="4097563" y="4096150"/>
            <a:ext cx="829325" cy="1192101"/>
          </a:xfrm>
          <a:prstGeom prst="rect">
            <a:avLst/>
          </a:prstGeom>
          <a:noFill/>
          <a:ln>
            <a:noFill/>
          </a:ln>
        </p:spPr>
      </p:pic>
      <p:pic>
        <p:nvPicPr>
          <p:cNvPr id="3930" name="Google Shape;3930;p244"/>
          <p:cNvPicPr preferRelativeResize="0"/>
          <p:nvPr/>
        </p:nvPicPr>
        <p:blipFill rotWithShape="1">
          <a:blip r:embed="rId15">
            <a:alphaModFix/>
          </a:blip>
          <a:srcRect b="0" l="0" r="0" t="0"/>
          <a:stretch/>
        </p:blipFill>
        <p:spPr>
          <a:xfrm>
            <a:off x="7340125" y="4096150"/>
            <a:ext cx="829325" cy="1192101"/>
          </a:xfrm>
          <a:prstGeom prst="rect">
            <a:avLst/>
          </a:prstGeom>
          <a:noFill/>
          <a:ln>
            <a:noFill/>
          </a:ln>
        </p:spPr>
      </p:pic>
      <p:pic>
        <p:nvPicPr>
          <p:cNvPr id="3931" name="Google Shape;3931;p244"/>
          <p:cNvPicPr preferRelativeResize="0"/>
          <p:nvPr/>
        </p:nvPicPr>
        <p:blipFill rotWithShape="1">
          <a:blip r:embed="rId16">
            <a:alphaModFix/>
          </a:blip>
          <a:srcRect b="0" l="0" r="0" t="0"/>
          <a:stretch/>
        </p:blipFill>
        <p:spPr>
          <a:xfrm>
            <a:off x="7969900" y="4096150"/>
            <a:ext cx="829325" cy="1192101"/>
          </a:xfrm>
          <a:prstGeom prst="rect">
            <a:avLst/>
          </a:prstGeom>
          <a:noFill/>
          <a:ln>
            <a:noFill/>
          </a:ln>
        </p:spPr>
      </p:pic>
      <p:pic>
        <p:nvPicPr>
          <p:cNvPr id="3932" name="Google Shape;3932;p244"/>
          <p:cNvPicPr preferRelativeResize="0"/>
          <p:nvPr/>
        </p:nvPicPr>
        <p:blipFill rotWithShape="1">
          <a:blip r:embed="rId17">
            <a:alphaModFix/>
          </a:blip>
          <a:srcRect b="0" l="0" r="0" t="0"/>
          <a:stretch/>
        </p:blipFill>
        <p:spPr>
          <a:xfrm>
            <a:off x="8596775" y="4096150"/>
            <a:ext cx="829325" cy="1192101"/>
          </a:xfrm>
          <a:prstGeom prst="rect">
            <a:avLst/>
          </a:prstGeom>
          <a:noFill/>
          <a:ln>
            <a:noFill/>
          </a:ln>
        </p:spPr>
      </p:pic>
      <p:pic>
        <p:nvPicPr>
          <p:cNvPr id="3933" name="Google Shape;3933;p244"/>
          <p:cNvPicPr preferRelativeResize="0"/>
          <p:nvPr/>
        </p:nvPicPr>
        <p:blipFill rotWithShape="1">
          <a:blip r:embed="rId18">
            <a:alphaModFix/>
          </a:blip>
          <a:srcRect b="0" l="0" r="0" t="0"/>
          <a:stretch/>
        </p:blipFill>
        <p:spPr>
          <a:xfrm>
            <a:off x="9226563" y="4096150"/>
            <a:ext cx="829325" cy="1192101"/>
          </a:xfrm>
          <a:prstGeom prst="rect">
            <a:avLst/>
          </a:prstGeom>
          <a:noFill/>
          <a:ln>
            <a:noFill/>
          </a:ln>
        </p:spPr>
      </p:pic>
      <p:pic>
        <p:nvPicPr>
          <p:cNvPr id="3934" name="Google Shape;3934;p244"/>
          <p:cNvPicPr preferRelativeResize="0"/>
          <p:nvPr/>
        </p:nvPicPr>
        <p:blipFill rotWithShape="1">
          <a:blip r:embed="rId15">
            <a:alphaModFix/>
          </a:blip>
          <a:srcRect b="0" l="0" r="0" t="0"/>
          <a:stretch/>
        </p:blipFill>
        <p:spPr>
          <a:xfrm>
            <a:off x="3636375" y="5391550"/>
            <a:ext cx="829325" cy="1192101"/>
          </a:xfrm>
          <a:prstGeom prst="rect">
            <a:avLst/>
          </a:prstGeom>
          <a:noFill/>
          <a:ln>
            <a:noFill/>
          </a:ln>
        </p:spPr>
      </p:pic>
      <p:pic>
        <p:nvPicPr>
          <p:cNvPr id="3935" name="Google Shape;3935;p244"/>
          <p:cNvPicPr preferRelativeResize="0"/>
          <p:nvPr/>
        </p:nvPicPr>
        <p:blipFill rotWithShape="1">
          <a:blip r:embed="rId11">
            <a:alphaModFix/>
          </a:blip>
          <a:srcRect b="0" l="0" r="0" t="0"/>
          <a:stretch/>
        </p:blipFill>
        <p:spPr>
          <a:xfrm>
            <a:off x="4260913" y="5391550"/>
            <a:ext cx="829325" cy="1192101"/>
          </a:xfrm>
          <a:prstGeom prst="rect">
            <a:avLst/>
          </a:prstGeom>
          <a:noFill/>
          <a:ln>
            <a:noFill/>
          </a:ln>
        </p:spPr>
      </p:pic>
      <p:pic>
        <p:nvPicPr>
          <p:cNvPr id="3936" name="Google Shape;3936;p244"/>
          <p:cNvPicPr preferRelativeResize="0"/>
          <p:nvPr/>
        </p:nvPicPr>
        <p:blipFill rotWithShape="1">
          <a:blip r:embed="rId12">
            <a:alphaModFix/>
          </a:blip>
          <a:srcRect b="0" l="0" r="0" t="0"/>
          <a:stretch/>
        </p:blipFill>
        <p:spPr>
          <a:xfrm>
            <a:off x="4883988" y="5391550"/>
            <a:ext cx="829325" cy="1192101"/>
          </a:xfrm>
          <a:prstGeom prst="rect">
            <a:avLst/>
          </a:prstGeom>
          <a:noFill/>
          <a:ln>
            <a:noFill/>
          </a:ln>
        </p:spPr>
      </p:pic>
      <p:pic>
        <p:nvPicPr>
          <p:cNvPr id="3937" name="Google Shape;3937;p244"/>
          <p:cNvPicPr preferRelativeResize="0"/>
          <p:nvPr/>
        </p:nvPicPr>
        <p:blipFill rotWithShape="1">
          <a:blip r:embed="rId16">
            <a:alphaModFix/>
          </a:blip>
          <a:srcRect b="0" l="0" r="0" t="0"/>
          <a:stretch/>
        </p:blipFill>
        <p:spPr>
          <a:xfrm>
            <a:off x="5515725" y="5391550"/>
            <a:ext cx="829325" cy="1192101"/>
          </a:xfrm>
          <a:prstGeom prst="rect">
            <a:avLst/>
          </a:prstGeom>
          <a:noFill/>
          <a:ln>
            <a:noFill/>
          </a:ln>
        </p:spPr>
      </p:pic>
      <p:pic>
        <p:nvPicPr>
          <p:cNvPr id="3938" name="Google Shape;3938;p244"/>
          <p:cNvPicPr preferRelativeResize="0"/>
          <p:nvPr/>
        </p:nvPicPr>
        <p:blipFill rotWithShape="1">
          <a:blip r:embed="rId13">
            <a:alphaModFix/>
          </a:blip>
          <a:srcRect b="0" l="0" r="0" t="0"/>
          <a:stretch/>
        </p:blipFill>
        <p:spPr>
          <a:xfrm>
            <a:off x="6143500" y="5391550"/>
            <a:ext cx="829325" cy="1192101"/>
          </a:xfrm>
          <a:prstGeom prst="rect">
            <a:avLst/>
          </a:prstGeom>
          <a:noFill/>
          <a:ln>
            <a:noFill/>
          </a:ln>
        </p:spPr>
      </p:pic>
      <p:pic>
        <p:nvPicPr>
          <p:cNvPr id="3939" name="Google Shape;3939;p244"/>
          <p:cNvPicPr preferRelativeResize="0"/>
          <p:nvPr/>
        </p:nvPicPr>
        <p:blipFill rotWithShape="1">
          <a:blip r:embed="rId17">
            <a:alphaModFix/>
          </a:blip>
          <a:srcRect b="0" l="0" r="0" t="0"/>
          <a:stretch/>
        </p:blipFill>
        <p:spPr>
          <a:xfrm>
            <a:off x="6770550" y="5391550"/>
            <a:ext cx="829325" cy="1192101"/>
          </a:xfrm>
          <a:prstGeom prst="rect">
            <a:avLst/>
          </a:prstGeom>
          <a:noFill/>
          <a:ln>
            <a:noFill/>
          </a:ln>
        </p:spPr>
      </p:pic>
      <p:pic>
        <p:nvPicPr>
          <p:cNvPr id="3940" name="Google Shape;3940;p244"/>
          <p:cNvPicPr preferRelativeResize="0"/>
          <p:nvPr/>
        </p:nvPicPr>
        <p:blipFill rotWithShape="1">
          <a:blip r:embed="rId18">
            <a:alphaModFix/>
          </a:blip>
          <a:srcRect b="0" l="0" r="0" t="0"/>
          <a:stretch/>
        </p:blipFill>
        <p:spPr>
          <a:xfrm>
            <a:off x="7395063" y="5391550"/>
            <a:ext cx="829325" cy="1192101"/>
          </a:xfrm>
          <a:prstGeom prst="rect">
            <a:avLst/>
          </a:prstGeom>
          <a:noFill/>
          <a:ln>
            <a:noFill/>
          </a:ln>
        </p:spPr>
      </p:pic>
      <p:pic>
        <p:nvPicPr>
          <p:cNvPr id="3941" name="Google Shape;3941;p244"/>
          <p:cNvPicPr preferRelativeResize="0"/>
          <p:nvPr/>
        </p:nvPicPr>
        <p:blipFill rotWithShape="1">
          <a:blip r:embed="rId14">
            <a:alphaModFix/>
          </a:blip>
          <a:srcRect b="0" l="0" r="0" t="0"/>
          <a:stretch/>
        </p:blipFill>
        <p:spPr>
          <a:xfrm>
            <a:off x="8025363" y="5391550"/>
            <a:ext cx="829325" cy="1192101"/>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6" name="Shape 3946"/>
        <p:cNvGrpSpPr/>
        <p:nvPr/>
      </p:nvGrpSpPr>
      <p:grpSpPr>
        <a:xfrm>
          <a:off x="0" y="0"/>
          <a:ext cx="0" cy="0"/>
          <a:chOff x="0" y="0"/>
          <a:chExt cx="0" cy="0"/>
        </a:xfrm>
      </p:grpSpPr>
      <p:sp>
        <p:nvSpPr>
          <p:cNvPr id="3947" name="Google Shape;3947;p24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948" name="Google Shape;3948;p24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949" name="Google Shape;3949;p245"/>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950" name="Google Shape;3950;p245"/>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951" name="Google Shape;3951;p245"/>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952" name="Google Shape;3952;p245"/>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953" name="Google Shape;3953;p245"/>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954" name="Google Shape;3954;p245"/>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955" name="Google Shape;3955;p245"/>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956" name="Google Shape;3956;p245"/>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957" name="Google Shape;3957;p245"/>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958" name="Google Shape;3958;p245"/>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959" name="Google Shape;3959;p245"/>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960" name="Google Shape;3960;p245"/>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3961" name="Google Shape;3961;p245"/>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3962" name="Google Shape;3962;p245"/>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3963" name="Google Shape;3963;p245"/>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3964" name="Google Shape;3964;p245"/>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3965" name="Google Shape;3965;p245"/>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3966" name="Google Shape;3966;p245"/>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3967" name="Google Shape;3967;p245"/>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3968" name="Google Shape;3968;p245"/>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3969" name="Google Shape;3969;p245"/>
          <p:cNvPicPr preferRelativeResize="0"/>
          <p:nvPr/>
        </p:nvPicPr>
        <p:blipFill rotWithShape="1">
          <a:blip r:embed="rId9">
            <a:alphaModFix/>
          </a:blip>
          <a:srcRect b="0" l="0" r="0" t="0"/>
          <a:stretch/>
        </p:blipFill>
        <p:spPr>
          <a:xfrm>
            <a:off x="7340125" y="4096150"/>
            <a:ext cx="829325" cy="1192101"/>
          </a:xfrm>
          <a:prstGeom prst="rect">
            <a:avLst/>
          </a:prstGeom>
          <a:noFill/>
          <a:ln>
            <a:noFill/>
          </a:ln>
        </p:spPr>
      </p:pic>
      <p:pic>
        <p:nvPicPr>
          <p:cNvPr id="3970" name="Google Shape;3970;p245"/>
          <p:cNvPicPr preferRelativeResize="0"/>
          <p:nvPr/>
        </p:nvPicPr>
        <p:blipFill rotWithShape="1">
          <a:blip r:embed="rId10">
            <a:alphaModFix/>
          </a:blip>
          <a:srcRect b="0" l="0" r="0" t="0"/>
          <a:stretch/>
        </p:blipFill>
        <p:spPr>
          <a:xfrm>
            <a:off x="7969900" y="4096150"/>
            <a:ext cx="829325" cy="1192101"/>
          </a:xfrm>
          <a:prstGeom prst="rect">
            <a:avLst/>
          </a:prstGeom>
          <a:noFill/>
          <a:ln>
            <a:noFill/>
          </a:ln>
        </p:spPr>
      </p:pic>
      <p:pic>
        <p:nvPicPr>
          <p:cNvPr id="3971" name="Google Shape;3971;p245"/>
          <p:cNvPicPr preferRelativeResize="0"/>
          <p:nvPr/>
        </p:nvPicPr>
        <p:blipFill rotWithShape="1">
          <a:blip r:embed="rId8">
            <a:alphaModFix/>
          </a:blip>
          <a:srcRect b="0" l="0" r="0" t="0"/>
          <a:stretch/>
        </p:blipFill>
        <p:spPr>
          <a:xfrm>
            <a:off x="8596775" y="4096150"/>
            <a:ext cx="829325" cy="1192101"/>
          </a:xfrm>
          <a:prstGeom prst="rect">
            <a:avLst/>
          </a:prstGeom>
          <a:noFill/>
          <a:ln>
            <a:noFill/>
          </a:ln>
        </p:spPr>
      </p:pic>
      <p:pic>
        <p:nvPicPr>
          <p:cNvPr id="3972" name="Google Shape;3972;p245"/>
          <p:cNvPicPr preferRelativeResize="0"/>
          <p:nvPr/>
        </p:nvPicPr>
        <p:blipFill rotWithShape="1">
          <a:blip r:embed="rId7">
            <a:alphaModFix/>
          </a:blip>
          <a:srcRect b="0" l="0" r="0" t="0"/>
          <a:stretch/>
        </p:blipFill>
        <p:spPr>
          <a:xfrm>
            <a:off x="9226563" y="4096150"/>
            <a:ext cx="829325" cy="1192101"/>
          </a:xfrm>
          <a:prstGeom prst="rect">
            <a:avLst/>
          </a:prstGeom>
          <a:noFill/>
          <a:ln>
            <a:noFill/>
          </a:ln>
        </p:spPr>
      </p:pic>
      <p:pic>
        <p:nvPicPr>
          <p:cNvPr id="3973" name="Google Shape;3973;p245"/>
          <p:cNvPicPr preferRelativeResize="0"/>
          <p:nvPr/>
        </p:nvPicPr>
        <p:blipFill rotWithShape="1">
          <a:blip r:embed="rId9">
            <a:alphaModFix/>
          </a:blip>
          <a:srcRect b="0" l="0" r="0" t="0"/>
          <a:stretch/>
        </p:blipFill>
        <p:spPr>
          <a:xfrm>
            <a:off x="3636375" y="5391550"/>
            <a:ext cx="829325" cy="1192101"/>
          </a:xfrm>
          <a:prstGeom prst="rect">
            <a:avLst/>
          </a:prstGeom>
          <a:noFill/>
          <a:ln>
            <a:noFill/>
          </a:ln>
        </p:spPr>
      </p:pic>
      <p:pic>
        <p:nvPicPr>
          <p:cNvPr id="3974" name="Google Shape;3974;p245"/>
          <p:cNvPicPr preferRelativeResize="0"/>
          <p:nvPr/>
        </p:nvPicPr>
        <p:blipFill rotWithShape="1">
          <a:blip r:embed="rId6">
            <a:alphaModFix/>
          </a:blip>
          <a:srcRect b="0" l="0" r="0" t="0"/>
          <a:stretch/>
        </p:blipFill>
        <p:spPr>
          <a:xfrm>
            <a:off x="4260913" y="5391550"/>
            <a:ext cx="829325" cy="1192101"/>
          </a:xfrm>
          <a:prstGeom prst="rect">
            <a:avLst/>
          </a:prstGeom>
          <a:noFill/>
          <a:ln>
            <a:noFill/>
          </a:ln>
        </p:spPr>
      </p:pic>
      <p:pic>
        <p:nvPicPr>
          <p:cNvPr id="3975" name="Google Shape;3975;p245"/>
          <p:cNvPicPr preferRelativeResize="0"/>
          <p:nvPr/>
        </p:nvPicPr>
        <p:blipFill rotWithShape="1">
          <a:blip r:embed="rId4">
            <a:alphaModFix/>
          </a:blip>
          <a:srcRect b="0" l="0" r="0" t="0"/>
          <a:stretch/>
        </p:blipFill>
        <p:spPr>
          <a:xfrm>
            <a:off x="4883988" y="5391550"/>
            <a:ext cx="829325" cy="1192101"/>
          </a:xfrm>
          <a:prstGeom prst="rect">
            <a:avLst/>
          </a:prstGeom>
          <a:noFill/>
          <a:ln>
            <a:noFill/>
          </a:ln>
        </p:spPr>
      </p:pic>
      <p:pic>
        <p:nvPicPr>
          <p:cNvPr id="3976" name="Google Shape;3976;p245"/>
          <p:cNvPicPr preferRelativeResize="0"/>
          <p:nvPr/>
        </p:nvPicPr>
        <p:blipFill rotWithShape="1">
          <a:blip r:embed="rId10">
            <a:alphaModFix/>
          </a:blip>
          <a:srcRect b="0" l="0" r="0" t="0"/>
          <a:stretch/>
        </p:blipFill>
        <p:spPr>
          <a:xfrm>
            <a:off x="5515725" y="5391550"/>
            <a:ext cx="829325" cy="1192101"/>
          </a:xfrm>
          <a:prstGeom prst="rect">
            <a:avLst/>
          </a:prstGeom>
          <a:noFill/>
          <a:ln>
            <a:noFill/>
          </a:ln>
        </p:spPr>
      </p:pic>
      <p:pic>
        <p:nvPicPr>
          <p:cNvPr id="3977" name="Google Shape;3977;p245"/>
          <p:cNvPicPr preferRelativeResize="0"/>
          <p:nvPr/>
        </p:nvPicPr>
        <p:blipFill rotWithShape="1">
          <a:blip r:embed="rId3">
            <a:alphaModFix/>
          </a:blip>
          <a:srcRect b="0" l="0" r="0" t="0"/>
          <a:stretch/>
        </p:blipFill>
        <p:spPr>
          <a:xfrm>
            <a:off x="6143500" y="5391550"/>
            <a:ext cx="829325" cy="1192101"/>
          </a:xfrm>
          <a:prstGeom prst="rect">
            <a:avLst/>
          </a:prstGeom>
          <a:noFill/>
          <a:ln>
            <a:noFill/>
          </a:ln>
        </p:spPr>
      </p:pic>
      <p:pic>
        <p:nvPicPr>
          <p:cNvPr id="3978" name="Google Shape;3978;p245"/>
          <p:cNvPicPr preferRelativeResize="0"/>
          <p:nvPr/>
        </p:nvPicPr>
        <p:blipFill rotWithShape="1">
          <a:blip r:embed="rId8">
            <a:alphaModFix/>
          </a:blip>
          <a:srcRect b="0" l="0" r="0" t="0"/>
          <a:stretch/>
        </p:blipFill>
        <p:spPr>
          <a:xfrm>
            <a:off x="6770550" y="5391550"/>
            <a:ext cx="829325" cy="1192101"/>
          </a:xfrm>
          <a:prstGeom prst="rect">
            <a:avLst/>
          </a:prstGeom>
          <a:noFill/>
          <a:ln>
            <a:noFill/>
          </a:ln>
        </p:spPr>
      </p:pic>
      <p:pic>
        <p:nvPicPr>
          <p:cNvPr id="3979" name="Google Shape;3979;p245"/>
          <p:cNvPicPr preferRelativeResize="0"/>
          <p:nvPr/>
        </p:nvPicPr>
        <p:blipFill rotWithShape="1">
          <a:blip r:embed="rId7">
            <a:alphaModFix/>
          </a:blip>
          <a:srcRect b="0" l="0" r="0" t="0"/>
          <a:stretch/>
        </p:blipFill>
        <p:spPr>
          <a:xfrm>
            <a:off x="7395063" y="5391550"/>
            <a:ext cx="829325" cy="1192101"/>
          </a:xfrm>
          <a:prstGeom prst="rect">
            <a:avLst/>
          </a:prstGeom>
          <a:noFill/>
          <a:ln>
            <a:noFill/>
          </a:ln>
        </p:spPr>
      </p:pic>
      <p:pic>
        <p:nvPicPr>
          <p:cNvPr id="3980" name="Google Shape;3980;p245"/>
          <p:cNvPicPr preferRelativeResize="0"/>
          <p:nvPr/>
        </p:nvPicPr>
        <p:blipFill rotWithShape="1">
          <a:blip r:embed="rId5">
            <a:alphaModFix/>
          </a:blip>
          <a:srcRect b="0" l="0" r="0" t="0"/>
          <a:stretch/>
        </p:blipFill>
        <p:spPr>
          <a:xfrm>
            <a:off x="8025363" y="5391550"/>
            <a:ext cx="829325" cy="1192101"/>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5" name="Shape 3985"/>
        <p:cNvGrpSpPr/>
        <p:nvPr/>
      </p:nvGrpSpPr>
      <p:grpSpPr>
        <a:xfrm>
          <a:off x="0" y="0"/>
          <a:ext cx="0" cy="0"/>
          <a:chOff x="0" y="0"/>
          <a:chExt cx="0" cy="0"/>
        </a:xfrm>
      </p:grpSpPr>
      <p:sp>
        <p:nvSpPr>
          <p:cNvPr id="3986" name="Google Shape;3986;p24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Merge sort in action:</a:t>
            </a:r>
            <a:endParaRPr>
              <a:latin typeface="Mukta"/>
              <a:ea typeface="Mukta"/>
              <a:cs typeface="Mukta"/>
              <a:sym typeface="Mukta"/>
            </a:endParaRPr>
          </a:p>
        </p:txBody>
      </p:sp>
      <p:sp>
        <p:nvSpPr>
          <p:cNvPr id="3987" name="Google Shape;3987;p24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(Top Down)</a:t>
            </a:r>
            <a:endParaRPr b="1" i="0" sz="4000" u="none" cap="none" strike="noStrike">
              <a:solidFill>
                <a:srgbClr val="000000"/>
              </a:solidFill>
              <a:latin typeface="Mukta"/>
              <a:ea typeface="Mukta"/>
              <a:cs typeface="Mukta"/>
              <a:sym typeface="Mukta"/>
            </a:endParaRPr>
          </a:p>
        </p:txBody>
      </p:sp>
      <p:pic>
        <p:nvPicPr>
          <p:cNvPr id="3988" name="Google Shape;3988;p246"/>
          <p:cNvPicPr preferRelativeResize="0"/>
          <p:nvPr/>
        </p:nvPicPr>
        <p:blipFill rotWithShape="1">
          <a:blip r:embed="rId3">
            <a:alphaModFix/>
          </a:blip>
          <a:srcRect b="0" l="0" r="0" t="0"/>
          <a:stretch/>
        </p:blipFill>
        <p:spPr>
          <a:xfrm>
            <a:off x="1198675" y="1711950"/>
            <a:ext cx="829325" cy="1192101"/>
          </a:xfrm>
          <a:prstGeom prst="rect">
            <a:avLst/>
          </a:prstGeom>
          <a:noFill/>
          <a:ln>
            <a:noFill/>
          </a:ln>
        </p:spPr>
      </p:pic>
      <p:pic>
        <p:nvPicPr>
          <p:cNvPr id="3989" name="Google Shape;3989;p246"/>
          <p:cNvPicPr preferRelativeResize="0"/>
          <p:nvPr/>
        </p:nvPicPr>
        <p:blipFill rotWithShape="1">
          <a:blip r:embed="rId4">
            <a:alphaModFix/>
          </a:blip>
          <a:srcRect b="0" l="0" r="0" t="0"/>
          <a:stretch/>
        </p:blipFill>
        <p:spPr>
          <a:xfrm>
            <a:off x="2554388" y="1711950"/>
            <a:ext cx="829325" cy="1192101"/>
          </a:xfrm>
          <a:prstGeom prst="rect">
            <a:avLst/>
          </a:prstGeom>
          <a:noFill/>
          <a:ln>
            <a:noFill/>
          </a:ln>
        </p:spPr>
      </p:pic>
      <p:pic>
        <p:nvPicPr>
          <p:cNvPr id="3990" name="Google Shape;3990;p246"/>
          <p:cNvPicPr preferRelativeResize="0"/>
          <p:nvPr/>
        </p:nvPicPr>
        <p:blipFill rotWithShape="1">
          <a:blip r:embed="rId5">
            <a:alphaModFix/>
          </a:blip>
          <a:srcRect b="0" l="0" r="0" t="0"/>
          <a:stretch/>
        </p:blipFill>
        <p:spPr>
          <a:xfrm>
            <a:off x="3860138" y="1711950"/>
            <a:ext cx="829325" cy="1192101"/>
          </a:xfrm>
          <a:prstGeom prst="rect">
            <a:avLst/>
          </a:prstGeom>
          <a:noFill/>
          <a:ln>
            <a:noFill/>
          </a:ln>
        </p:spPr>
      </p:pic>
      <p:pic>
        <p:nvPicPr>
          <p:cNvPr id="3991" name="Google Shape;3991;p246"/>
          <p:cNvPicPr preferRelativeResize="0"/>
          <p:nvPr/>
        </p:nvPicPr>
        <p:blipFill rotWithShape="1">
          <a:blip r:embed="rId6">
            <a:alphaModFix/>
          </a:blip>
          <a:srcRect b="0" l="0" r="0" t="0"/>
          <a:stretch/>
        </p:blipFill>
        <p:spPr>
          <a:xfrm>
            <a:off x="5083388" y="1711950"/>
            <a:ext cx="829325" cy="1192101"/>
          </a:xfrm>
          <a:prstGeom prst="rect">
            <a:avLst/>
          </a:prstGeom>
          <a:noFill/>
          <a:ln>
            <a:noFill/>
          </a:ln>
        </p:spPr>
      </p:pic>
      <p:pic>
        <p:nvPicPr>
          <p:cNvPr id="3992" name="Google Shape;3992;p246"/>
          <p:cNvPicPr preferRelativeResize="0"/>
          <p:nvPr/>
        </p:nvPicPr>
        <p:blipFill rotWithShape="1">
          <a:blip r:embed="rId7">
            <a:alphaModFix/>
          </a:blip>
          <a:srcRect b="0" l="0" r="0" t="0"/>
          <a:stretch/>
        </p:blipFill>
        <p:spPr>
          <a:xfrm>
            <a:off x="6347888" y="1711950"/>
            <a:ext cx="829325" cy="1192101"/>
          </a:xfrm>
          <a:prstGeom prst="rect">
            <a:avLst/>
          </a:prstGeom>
          <a:noFill/>
          <a:ln>
            <a:noFill/>
          </a:ln>
        </p:spPr>
      </p:pic>
      <p:pic>
        <p:nvPicPr>
          <p:cNvPr id="3993" name="Google Shape;3993;p246"/>
          <p:cNvPicPr preferRelativeResize="0"/>
          <p:nvPr/>
        </p:nvPicPr>
        <p:blipFill rotWithShape="1">
          <a:blip r:embed="rId8">
            <a:alphaModFix/>
          </a:blip>
          <a:srcRect b="0" l="0" r="0" t="0"/>
          <a:stretch/>
        </p:blipFill>
        <p:spPr>
          <a:xfrm>
            <a:off x="7612400" y="1711950"/>
            <a:ext cx="829325" cy="1192101"/>
          </a:xfrm>
          <a:prstGeom prst="rect">
            <a:avLst/>
          </a:prstGeom>
          <a:noFill/>
          <a:ln>
            <a:noFill/>
          </a:ln>
        </p:spPr>
      </p:pic>
      <p:pic>
        <p:nvPicPr>
          <p:cNvPr id="3994" name="Google Shape;3994;p246"/>
          <p:cNvPicPr preferRelativeResize="0"/>
          <p:nvPr/>
        </p:nvPicPr>
        <p:blipFill rotWithShape="1">
          <a:blip r:embed="rId9">
            <a:alphaModFix/>
          </a:blip>
          <a:srcRect b="0" l="0" r="0" t="0"/>
          <a:stretch/>
        </p:blipFill>
        <p:spPr>
          <a:xfrm>
            <a:off x="8876925" y="1711950"/>
            <a:ext cx="829325" cy="1192101"/>
          </a:xfrm>
          <a:prstGeom prst="rect">
            <a:avLst/>
          </a:prstGeom>
          <a:noFill/>
          <a:ln>
            <a:noFill/>
          </a:ln>
        </p:spPr>
      </p:pic>
      <p:pic>
        <p:nvPicPr>
          <p:cNvPr id="3995" name="Google Shape;3995;p246"/>
          <p:cNvPicPr preferRelativeResize="0"/>
          <p:nvPr/>
        </p:nvPicPr>
        <p:blipFill rotWithShape="1">
          <a:blip r:embed="rId10">
            <a:alphaModFix/>
          </a:blip>
          <a:srcRect b="0" l="0" r="0" t="0"/>
          <a:stretch/>
        </p:blipFill>
        <p:spPr>
          <a:xfrm>
            <a:off x="10141450" y="1711950"/>
            <a:ext cx="829325" cy="1192101"/>
          </a:xfrm>
          <a:prstGeom prst="rect">
            <a:avLst/>
          </a:prstGeom>
          <a:noFill/>
          <a:ln>
            <a:noFill/>
          </a:ln>
        </p:spPr>
      </p:pic>
      <p:pic>
        <p:nvPicPr>
          <p:cNvPr id="3996" name="Google Shape;3996;p246"/>
          <p:cNvPicPr preferRelativeResize="0"/>
          <p:nvPr/>
        </p:nvPicPr>
        <p:blipFill rotWithShape="1">
          <a:blip r:embed="rId4">
            <a:alphaModFix/>
          </a:blip>
          <a:srcRect b="0" l="0" r="0" t="0"/>
          <a:stretch/>
        </p:blipFill>
        <p:spPr>
          <a:xfrm>
            <a:off x="1558113" y="2904050"/>
            <a:ext cx="829325" cy="1192101"/>
          </a:xfrm>
          <a:prstGeom prst="rect">
            <a:avLst/>
          </a:prstGeom>
          <a:noFill/>
          <a:ln>
            <a:noFill/>
          </a:ln>
        </p:spPr>
      </p:pic>
      <p:pic>
        <p:nvPicPr>
          <p:cNvPr id="3997" name="Google Shape;3997;p246"/>
          <p:cNvPicPr preferRelativeResize="0"/>
          <p:nvPr/>
        </p:nvPicPr>
        <p:blipFill rotWithShape="1">
          <a:blip r:embed="rId3">
            <a:alphaModFix/>
          </a:blip>
          <a:srcRect b="0" l="0" r="0" t="0"/>
          <a:stretch/>
        </p:blipFill>
        <p:spPr>
          <a:xfrm>
            <a:off x="2185150" y="2904050"/>
            <a:ext cx="829325" cy="1192101"/>
          </a:xfrm>
          <a:prstGeom prst="rect">
            <a:avLst/>
          </a:prstGeom>
          <a:noFill/>
          <a:ln>
            <a:noFill/>
          </a:ln>
        </p:spPr>
      </p:pic>
      <p:pic>
        <p:nvPicPr>
          <p:cNvPr id="3998" name="Google Shape;3998;p246"/>
          <p:cNvPicPr preferRelativeResize="0"/>
          <p:nvPr/>
        </p:nvPicPr>
        <p:blipFill rotWithShape="1">
          <a:blip r:embed="rId6">
            <a:alphaModFix/>
          </a:blip>
          <a:srcRect b="0" l="0" r="0" t="0"/>
          <a:stretch/>
        </p:blipFill>
        <p:spPr>
          <a:xfrm>
            <a:off x="4135663" y="2904050"/>
            <a:ext cx="829325" cy="1192101"/>
          </a:xfrm>
          <a:prstGeom prst="rect">
            <a:avLst/>
          </a:prstGeom>
          <a:noFill/>
          <a:ln>
            <a:noFill/>
          </a:ln>
        </p:spPr>
      </p:pic>
      <p:pic>
        <p:nvPicPr>
          <p:cNvPr id="3999" name="Google Shape;3999;p246"/>
          <p:cNvPicPr preferRelativeResize="0"/>
          <p:nvPr/>
        </p:nvPicPr>
        <p:blipFill rotWithShape="1">
          <a:blip r:embed="rId5">
            <a:alphaModFix/>
          </a:blip>
          <a:srcRect b="0" l="0" r="0" t="0"/>
          <a:stretch/>
        </p:blipFill>
        <p:spPr>
          <a:xfrm>
            <a:off x="4762638" y="2904050"/>
            <a:ext cx="829325" cy="1192101"/>
          </a:xfrm>
          <a:prstGeom prst="rect">
            <a:avLst/>
          </a:prstGeom>
          <a:noFill/>
          <a:ln>
            <a:noFill/>
          </a:ln>
        </p:spPr>
      </p:pic>
      <p:pic>
        <p:nvPicPr>
          <p:cNvPr id="4000" name="Google Shape;4000;p246"/>
          <p:cNvPicPr preferRelativeResize="0"/>
          <p:nvPr/>
        </p:nvPicPr>
        <p:blipFill rotWithShape="1">
          <a:blip r:embed="rId8">
            <a:alphaModFix/>
          </a:blip>
          <a:srcRect b="0" l="0" r="0" t="0"/>
          <a:stretch/>
        </p:blipFill>
        <p:spPr>
          <a:xfrm>
            <a:off x="6656300" y="2904050"/>
            <a:ext cx="829325" cy="1192101"/>
          </a:xfrm>
          <a:prstGeom prst="rect">
            <a:avLst/>
          </a:prstGeom>
          <a:noFill/>
          <a:ln>
            <a:noFill/>
          </a:ln>
        </p:spPr>
      </p:pic>
      <p:pic>
        <p:nvPicPr>
          <p:cNvPr id="4001" name="Google Shape;4001;p246"/>
          <p:cNvPicPr preferRelativeResize="0"/>
          <p:nvPr/>
        </p:nvPicPr>
        <p:blipFill rotWithShape="1">
          <a:blip r:embed="rId7">
            <a:alphaModFix/>
          </a:blip>
          <a:srcRect b="0" l="0" r="0" t="0"/>
          <a:stretch/>
        </p:blipFill>
        <p:spPr>
          <a:xfrm>
            <a:off x="7286088" y="2904050"/>
            <a:ext cx="829325" cy="1192101"/>
          </a:xfrm>
          <a:prstGeom prst="rect">
            <a:avLst/>
          </a:prstGeom>
          <a:noFill/>
          <a:ln>
            <a:noFill/>
          </a:ln>
        </p:spPr>
      </p:pic>
      <p:pic>
        <p:nvPicPr>
          <p:cNvPr id="4002" name="Google Shape;4002;p246"/>
          <p:cNvPicPr preferRelativeResize="0"/>
          <p:nvPr/>
        </p:nvPicPr>
        <p:blipFill rotWithShape="1">
          <a:blip r:embed="rId9">
            <a:alphaModFix/>
          </a:blip>
          <a:srcRect b="0" l="0" r="0" t="0"/>
          <a:stretch/>
        </p:blipFill>
        <p:spPr>
          <a:xfrm>
            <a:off x="9215050" y="2904050"/>
            <a:ext cx="829325" cy="1192101"/>
          </a:xfrm>
          <a:prstGeom prst="rect">
            <a:avLst/>
          </a:prstGeom>
          <a:noFill/>
          <a:ln>
            <a:noFill/>
          </a:ln>
        </p:spPr>
      </p:pic>
      <p:pic>
        <p:nvPicPr>
          <p:cNvPr id="4003" name="Google Shape;4003;p246"/>
          <p:cNvPicPr preferRelativeResize="0"/>
          <p:nvPr/>
        </p:nvPicPr>
        <p:blipFill rotWithShape="1">
          <a:blip r:embed="rId10">
            <a:alphaModFix/>
          </a:blip>
          <a:srcRect b="0" l="0" r="0" t="0"/>
          <a:stretch/>
        </p:blipFill>
        <p:spPr>
          <a:xfrm>
            <a:off x="9841375" y="2904050"/>
            <a:ext cx="829325" cy="1192101"/>
          </a:xfrm>
          <a:prstGeom prst="rect">
            <a:avLst/>
          </a:prstGeom>
          <a:noFill/>
          <a:ln>
            <a:noFill/>
          </a:ln>
        </p:spPr>
      </p:pic>
      <p:pic>
        <p:nvPicPr>
          <p:cNvPr id="4004" name="Google Shape;4004;p246"/>
          <p:cNvPicPr preferRelativeResize="0"/>
          <p:nvPr/>
        </p:nvPicPr>
        <p:blipFill rotWithShape="1">
          <a:blip r:embed="rId6">
            <a:alphaModFix/>
          </a:blip>
          <a:srcRect b="0" l="0" r="0" t="0"/>
          <a:stretch/>
        </p:blipFill>
        <p:spPr>
          <a:xfrm>
            <a:off x="2225988" y="4096150"/>
            <a:ext cx="829325" cy="1192101"/>
          </a:xfrm>
          <a:prstGeom prst="rect">
            <a:avLst/>
          </a:prstGeom>
          <a:noFill/>
          <a:ln>
            <a:noFill/>
          </a:ln>
        </p:spPr>
      </p:pic>
      <p:pic>
        <p:nvPicPr>
          <p:cNvPr id="4005" name="Google Shape;4005;p246"/>
          <p:cNvPicPr preferRelativeResize="0"/>
          <p:nvPr/>
        </p:nvPicPr>
        <p:blipFill rotWithShape="1">
          <a:blip r:embed="rId4">
            <a:alphaModFix/>
          </a:blip>
          <a:srcRect b="0" l="0" r="0" t="0"/>
          <a:stretch/>
        </p:blipFill>
        <p:spPr>
          <a:xfrm>
            <a:off x="2849938" y="4096150"/>
            <a:ext cx="829325" cy="1192101"/>
          </a:xfrm>
          <a:prstGeom prst="rect">
            <a:avLst/>
          </a:prstGeom>
          <a:noFill/>
          <a:ln>
            <a:noFill/>
          </a:ln>
        </p:spPr>
      </p:pic>
      <p:pic>
        <p:nvPicPr>
          <p:cNvPr id="4006" name="Google Shape;4006;p246"/>
          <p:cNvPicPr preferRelativeResize="0"/>
          <p:nvPr/>
        </p:nvPicPr>
        <p:blipFill rotWithShape="1">
          <a:blip r:embed="rId3">
            <a:alphaModFix/>
          </a:blip>
          <a:srcRect b="0" l="0" r="0" t="0"/>
          <a:stretch/>
        </p:blipFill>
        <p:spPr>
          <a:xfrm>
            <a:off x="3474475" y="4096150"/>
            <a:ext cx="829325" cy="1192101"/>
          </a:xfrm>
          <a:prstGeom prst="rect">
            <a:avLst/>
          </a:prstGeom>
          <a:noFill/>
          <a:ln>
            <a:noFill/>
          </a:ln>
        </p:spPr>
      </p:pic>
      <p:pic>
        <p:nvPicPr>
          <p:cNvPr id="4007" name="Google Shape;4007;p246"/>
          <p:cNvPicPr preferRelativeResize="0"/>
          <p:nvPr/>
        </p:nvPicPr>
        <p:blipFill rotWithShape="1">
          <a:blip r:embed="rId5">
            <a:alphaModFix/>
          </a:blip>
          <a:srcRect b="0" l="0" r="0" t="0"/>
          <a:stretch/>
        </p:blipFill>
        <p:spPr>
          <a:xfrm>
            <a:off x="4097563" y="4096150"/>
            <a:ext cx="829325" cy="1192101"/>
          </a:xfrm>
          <a:prstGeom prst="rect">
            <a:avLst/>
          </a:prstGeom>
          <a:noFill/>
          <a:ln>
            <a:noFill/>
          </a:ln>
        </p:spPr>
      </p:pic>
      <p:pic>
        <p:nvPicPr>
          <p:cNvPr id="4008" name="Google Shape;4008;p246"/>
          <p:cNvPicPr preferRelativeResize="0"/>
          <p:nvPr/>
        </p:nvPicPr>
        <p:blipFill rotWithShape="1">
          <a:blip r:embed="rId9">
            <a:alphaModFix/>
          </a:blip>
          <a:srcRect b="0" l="0" r="0" t="0"/>
          <a:stretch/>
        </p:blipFill>
        <p:spPr>
          <a:xfrm>
            <a:off x="7340125" y="4096150"/>
            <a:ext cx="829325" cy="1192101"/>
          </a:xfrm>
          <a:prstGeom prst="rect">
            <a:avLst/>
          </a:prstGeom>
          <a:noFill/>
          <a:ln>
            <a:noFill/>
          </a:ln>
        </p:spPr>
      </p:pic>
      <p:pic>
        <p:nvPicPr>
          <p:cNvPr id="4009" name="Google Shape;4009;p246"/>
          <p:cNvPicPr preferRelativeResize="0"/>
          <p:nvPr/>
        </p:nvPicPr>
        <p:blipFill rotWithShape="1">
          <a:blip r:embed="rId10">
            <a:alphaModFix/>
          </a:blip>
          <a:srcRect b="0" l="0" r="0" t="0"/>
          <a:stretch/>
        </p:blipFill>
        <p:spPr>
          <a:xfrm>
            <a:off x="7969900" y="4096150"/>
            <a:ext cx="829325" cy="1192101"/>
          </a:xfrm>
          <a:prstGeom prst="rect">
            <a:avLst/>
          </a:prstGeom>
          <a:noFill/>
          <a:ln>
            <a:noFill/>
          </a:ln>
        </p:spPr>
      </p:pic>
      <p:pic>
        <p:nvPicPr>
          <p:cNvPr id="4010" name="Google Shape;4010;p246"/>
          <p:cNvPicPr preferRelativeResize="0"/>
          <p:nvPr/>
        </p:nvPicPr>
        <p:blipFill rotWithShape="1">
          <a:blip r:embed="rId8">
            <a:alphaModFix/>
          </a:blip>
          <a:srcRect b="0" l="0" r="0" t="0"/>
          <a:stretch/>
        </p:blipFill>
        <p:spPr>
          <a:xfrm>
            <a:off x="8596775" y="4096150"/>
            <a:ext cx="829325" cy="1192101"/>
          </a:xfrm>
          <a:prstGeom prst="rect">
            <a:avLst/>
          </a:prstGeom>
          <a:noFill/>
          <a:ln>
            <a:noFill/>
          </a:ln>
        </p:spPr>
      </p:pic>
      <p:pic>
        <p:nvPicPr>
          <p:cNvPr id="4011" name="Google Shape;4011;p246"/>
          <p:cNvPicPr preferRelativeResize="0"/>
          <p:nvPr/>
        </p:nvPicPr>
        <p:blipFill rotWithShape="1">
          <a:blip r:embed="rId7">
            <a:alphaModFix/>
          </a:blip>
          <a:srcRect b="0" l="0" r="0" t="0"/>
          <a:stretch/>
        </p:blipFill>
        <p:spPr>
          <a:xfrm>
            <a:off x="9226563" y="4096150"/>
            <a:ext cx="829325" cy="1192101"/>
          </a:xfrm>
          <a:prstGeom prst="rect">
            <a:avLst/>
          </a:prstGeom>
          <a:noFill/>
          <a:ln>
            <a:noFill/>
          </a:ln>
        </p:spPr>
      </p:pic>
      <p:pic>
        <p:nvPicPr>
          <p:cNvPr id="4012" name="Google Shape;4012;p246"/>
          <p:cNvPicPr preferRelativeResize="0"/>
          <p:nvPr/>
        </p:nvPicPr>
        <p:blipFill rotWithShape="1">
          <a:blip r:embed="rId11">
            <a:alphaModFix/>
          </a:blip>
          <a:srcRect b="0" l="0" r="0" t="0"/>
          <a:stretch/>
        </p:blipFill>
        <p:spPr>
          <a:xfrm>
            <a:off x="3636375" y="5391550"/>
            <a:ext cx="829325" cy="1192101"/>
          </a:xfrm>
          <a:prstGeom prst="rect">
            <a:avLst/>
          </a:prstGeom>
          <a:noFill/>
          <a:ln>
            <a:noFill/>
          </a:ln>
        </p:spPr>
      </p:pic>
      <p:pic>
        <p:nvPicPr>
          <p:cNvPr id="4013" name="Google Shape;4013;p246"/>
          <p:cNvPicPr preferRelativeResize="0"/>
          <p:nvPr/>
        </p:nvPicPr>
        <p:blipFill rotWithShape="1">
          <a:blip r:embed="rId12">
            <a:alphaModFix/>
          </a:blip>
          <a:srcRect b="0" l="0" r="0" t="0"/>
          <a:stretch/>
        </p:blipFill>
        <p:spPr>
          <a:xfrm>
            <a:off x="4260913" y="5391550"/>
            <a:ext cx="829325" cy="1192101"/>
          </a:xfrm>
          <a:prstGeom prst="rect">
            <a:avLst/>
          </a:prstGeom>
          <a:noFill/>
          <a:ln>
            <a:noFill/>
          </a:ln>
        </p:spPr>
      </p:pic>
      <p:pic>
        <p:nvPicPr>
          <p:cNvPr id="4014" name="Google Shape;4014;p246"/>
          <p:cNvPicPr preferRelativeResize="0"/>
          <p:nvPr/>
        </p:nvPicPr>
        <p:blipFill rotWithShape="1">
          <a:blip r:embed="rId13">
            <a:alphaModFix/>
          </a:blip>
          <a:srcRect b="0" l="0" r="0" t="0"/>
          <a:stretch/>
        </p:blipFill>
        <p:spPr>
          <a:xfrm>
            <a:off x="4883988" y="5391550"/>
            <a:ext cx="829325" cy="1192101"/>
          </a:xfrm>
          <a:prstGeom prst="rect">
            <a:avLst/>
          </a:prstGeom>
          <a:noFill/>
          <a:ln>
            <a:noFill/>
          </a:ln>
        </p:spPr>
      </p:pic>
      <p:pic>
        <p:nvPicPr>
          <p:cNvPr id="4015" name="Google Shape;4015;p246"/>
          <p:cNvPicPr preferRelativeResize="0"/>
          <p:nvPr/>
        </p:nvPicPr>
        <p:blipFill rotWithShape="1">
          <a:blip r:embed="rId14">
            <a:alphaModFix/>
          </a:blip>
          <a:srcRect b="0" l="0" r="0" t="0"/>
          <a:stretch/>
        </p:blipFill>
        <p:spPr>
          <a:xfrm>
            <a:off x="5515725" y="5391550"/>
            <a:ext cx="829325" cy="1192101"/>
          </a:xfrm>
          <a:prstGeom prst="rect">
            <a:avLst/>
          </a:prstGeom>
          <a:noFill/>
          <a:ln>
            <a:noFill/>
          </a:ln>
        </p:spPr>
      </p:pic>
      <p:pic>
        <p:nvPicPr>
          <p:cNvPr id="4016" name="Google Shape;4016;p246"/>
          <p:cNvPicPr preferRelativeResize="0"/>
          <p:nvPr/>
        </p:nvPicPr>
        <p:blipFill rotWithShape="1">
          <a:blip r:embed="rId15">
            <a:alphaModFix/>
          </a:blip>
          <a:srcRect b="0" l="0" r="0" t="0"/>
          <a:stretch/>
        </p:blipFill>
        <p:spPr>
          <a:xfrm>
            <a:off x="6143500" y="5391550"/>
            <a:ext cx="829325" cy="1192101"/>
          </a:xfrm>
          <a:prstGeom prst="rect">
            <a:avLst/>
          </a:prstGeom>
          <a:noFill/>
          <a:ln>
            <a:noFill/>
          </a:ln>
        </p:spPr>
      </p:pic>
      <p:pic>
        <p:nvPicPr>
          <p:cNvPr id="4017" name="Google Shape;4017;p246"/>
          <p:cNvPicPr preferRelativeResize="0"/>
          <p:nvPr/>
        </p:nvPicPr>
        <p:blipFill rotWithShape="1">
          <a:blip r:embed="rId16">
            <a:alphaModFix/>
          </a:blip>
          <a:srcRect b="0" l="0" r="0" t="0"/>
          <a:stretch/>
        </p:blipFill>
        <p:spPr>
          <a:xfrm>
            <a:off x="6770550" y="5391550"/>
            <a:ext cx="829325" cy="1192101"/>
          </a:xfrm>
          <a:prstGeom prst="rect">
            <a:avLst/>
          </a:prstGeom>
          <a:noFill/>
          <a:ln>
            <a:noFill/>
          </a:ln>
        </p:spPr>
      </p:pic>
      <p:pic>
        <p:nvPicPr>
          <p:cNvPr id="4018" name="Google Shape;4018;p246"/>
          <p:cNvPicPr preferRelativeResize="0"/>
          <p:nvPr/>
        </p:nvPicPr>
        <p:blipFill rotWithShape="1">
          <a:blip r:embed="rId17">
            <a:alphaModFix/>
          </a:blip>
          <a:srcRect b="0" l="0" r="0" t="0"/>
          <a:stretch/>
        </p:blipFill>
        <p:spPr>
          <a:xfrm>
            <a:off x="7395063" y="5391550"/>
            <a:ext cx="829325" cy="1192101"/>
          </a:xfrm>
          <a:prstGeom prst="rect">
            <a:avLst/>
          </a:prstGeom>
          <a:noFill/>
          <a:ln>
            <a:noFill/>
          </a:ln>
        </p:spPr>
      </p:pic>
      <p:pic>
        <p:nvPicPr>
          <p:cNvPr id="4019" name="Google Shape;4019;p246"/>
          <p:cNvPicPr preferRelativeResize="0"/>
          <p:nvPr/>
        </p:nvPicPr>
        <p:blipFill rotWithShape="1">
          <a:blip r:embed="rId18">
            <a:alphaModFix/>
          </a:blip>
          <a:srcRect b="0" l="0" r="0" t="0"/>
          <a:stretch/>
        </p:blipFill>
        <p:spPr>
          <a:xfrm>
            <a:off x="8025363" y="5391550"/>
            <a:ext cx="829325" cy="1192101"/>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sp>
        <p:nvSpPr>
          <p:cNvPr id="4025" name="Google Shape;4025;p24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
              <a:buFont typeface="Courier New"/>
              <a:buNone/>
            </a:pPr>
            <a:r>
              <a:rPr lang="en-US" sz="1800">
                <a:latin typeface="Courier New"/>
                <a:ea typeface="Courier New"/>
                <a:cs typeface="Courier New"/>
                <a:sym typeface="Courier New"/>
              </a:rPr>
              <a:t> mergesort(int [] a, int left, int right)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if (right &gt; left)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middle = left + (right - left)/2;</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mergesort(a, left, middle);</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mergesort(a, middle+1, right);</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merge(a, left, middle, right);</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return;</a:t>
            </a:r>
            <a:endParaRPr sz="1800">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400"/>
              <a:buFont typeface="Courier New"/>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026" name="Google Shape;4026;p24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Complexity Analysis</a:t>
            </a:r>
            <a:endParaRPr b="1" i="0" sz="4000" u="none" cap="none" strike="noStrike">
              <a:solidFill>
                <a:srgbClr val="000000"/>
              </a:solidFill>
              <a:latin typeface="Mukta"/>
              <a:ea typeface="Mukta"/>
              <a:cs typeface="Mukta"/>
              <a:sym typeface="Mukta"/>
            </a:endParaRPr>
          </a:p>
        </p:txBody>
      </p:sp>
      <p:sp>
        <p:nvSpPr>
          <p:cNvPr id="4027" name="Google Shape;4027;p247"/>
          <p:cNvSpPr txBox="1"/>
          <p:nvPr/>
        </p:nvSpPr>
        <p:spPr>
          <a:xfrm>
            <a:off x="664498" y="4970175"/>
            <a:ext cx="9635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T(n) = time to sort left half + time to sort right half + time to merge halves</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        =             T(n/2)             +              T(n/2)               +         n</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Therefore, we have: T(n) = 2 * T(n/2) + n, T(1) = 1     </a:t>
            </a:r>
            <a:endParaRPr b="0" i="0" sz="2400" u="none" cap="none" strike="noStrike">
              <a:solidFill>
                <a:srgbClr val="000000"/>
              </a:solidFill>
              <a:latin typeface="Mukta"/>
              <a:ea typeface="Mukta"/>
              <a:cs typeface="Mukta"/>
              <a:sym typeface="Mukta"/>
            </a:endParaRPr>
          </a:p>
        </p:txBody>
      </p:sp>
      <p:pic>
        <p:nvPicPr>
          <p:cNvPr descr="\begin{equation}&#10;T(n)\in&#10;\begin{cases}&#10;\Theta(n^{log_ba}), &amp; \text{if}\ a &gt; b^c \\&#10;\Theta(n^c log_2n), &amp; \text{if}\ a = b^c \\&#10;\Theta(n^c), &amp; \text{if}\  a &lt; b^c \\&#10;\end{cases}&#10;\end{equation}" id="4028" name="Google Shape;4028;p247" title="MathEquation,#000000"/>
          <p:cNvPicPr preferRelativeResize="0"/>
          <p:nvPr/>
        </p:nvPicPr>
        <p:blipFill rotWithShape="1">
          <a:blip r:embed="rId3">
            <a:alphaModFix/>
          </a:blip>
          <a:srcRect b="0" l="0" r="0" t="0"/>
          <a:stretch/>
        </p:blipFill>
        <p:spPr>
          <a:xfrm>
            <a:off x="6506148" y="3229725"/>
            <a:ext cx="5395276" cy="14972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p24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1800">
                <a:latin typeface="Courier New"/>
                <a:ea typeface="Courier New"/>
                <a:cs typeface="Courier New"/>
                <a:sym typeface="Courier New"/>
              </a:rPr>
              <a:t> mergesort(int [] a, int left, int right)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if (right &gt; left)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middle = left + (right - left)/2;</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mergesort(a, left, middle);</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mergesort(a, middle+1, right);</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merge(a, left, middle, right);</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return;</a:t>
            </a:r>
            <a:endParaRPr sz="1800">
              <a:latin typeface="Courier New"/>
              <a:ea typeface="Courier New"/>
              <a:cs typeface="Courier New"/>
              <a:sym typeface="Courier New"/>
            </a:endParaRPr>
          </a:p>
          <a:p>
            <a:pPr indent="0" lvl="0" marL="0" rtl="0" algn="l">
              <a:lnSpc>
                <a:spcPct val="100000"/>
              </a:lnSpc>
              <a:spcBef>
                <a:spcPts val="800"/>
              </a:spcBef>
              <a:spcAft>
                <a:spcPts val="0"/>
              </a:spcAft>
              <a:buSzPts val="2800"/>
              <a:buNone/>
            </a:pPr>
            <a:r>
              <a:rPr lang="en-US" sz="1800">
                <a:latin typeface="Courier New"/>
                <a:ea typeface="Courier New"/>
                <a:cs typeface="Courier New"/>
                <a:sym typeface="Courier New"/>
              </a:rPr>
              <a:t> }</a:t>
            </a:r>
            <a:endParaRPr sz="1800">
              <a:latin typeface="Arial"/>
              <a:ea typeface="Arial"/>
              <a:cs typeface="Arial"/>
              <a:sym typeface="Arial"/>
            </a:endParaRPr>
          </a:p>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035" name="Google Shape;4035;p24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 Complexity Analysis</a:t>
            </a:r>
            <a:endParaRPr b="1" i="0" sz="4000" u="none" cap="none" strike="noStrike">
              <a:solidFill>
                <a:srgbClr val="000000"/>
              </a:solidFill>
              <a:latin typeface="Mukta"/>
              <a:ea typeface="Mukta"/>
              <a:cs typeface="Mukta"/>
              <a:sym typeface="Mukta"/>
            </a:endParaRPr>
          </a:p>
        </p:txBody>
      </p:sp>
      <p:sp>
        <p:nvSpPr>
          <p:cNvPr id="4036" name="Google Shape;4036;p248"/>
          <p:cNvSpPr txBox="1"/>
          <p:nvPr/>
        </p:nvSpPr>
        <p:spPr>
          <a:xfrm>
            <a:off x="664498" y="4970175"/>
            <a:ext cx="9635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T(n) = time to sort left half + time to sort right half + time to merge halves</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        =             T(n/2)             +              T(n/2)               +         n</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Arial"/>
              <a:buNone/>
            </a:pPr>
            <a:r>
              <a:t/>
            </a:r>
            <a:endParaRPr b="0" i="0" sz="2400" u="none" cap="none" strike="noStrike">
              <a:solidFill>
                <a:srgbClr val="000000"/>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1800"/>
              <a:buFont typeface="Calibri"/>
              <a:buNone/>
            </a:pPr>
            <a:r>
              <a:rPr b="0" i="0" lang="en-US" sz="2400" u="none" cap="none" strike="noStrike">
                <a:solidFill>
                  <a:srgbClr val="000000"/>
                </a:solidFill>
                <a:latin typeface="Mukta"/>
                <a:ea typeface="Mukta"/>
                <a:cs typeface="Mukta"/>
                <a:sym typeface="Mukta"/>
              </a:rPr>
              <a:t>Therefore, we have: T(n) = 2 * T(n/2) + n, T(1) = 1     </a:t>
            </a:r>
            <a:endParaRPr b="0" i="0" sz="2400" u="none" cap="none" strike="noStrike">
              <a:solidFill>
                <a:srgbClr val="000000"/>
              </a:solidFill>
              <a:latin typeface="Mukta"/>
              <a:ea typeface="Mukta"/>
              <a:cs typeface="Mukta"/>
              <a:sym typeface="Mukta"/>
            </a:endParaRPr>
          </a:p>
        </p:txBody>
      </p:sp>
      <p:pic>
        <p:nvPicPr>
          <p:cNvPr descr="\begin{equation}&#10;T(n)\in&#10;\begin{cases}&#10;\Theta(n^{log_ba}), &amp; \text{if}\ a &gt; b^c \\&#10;\Theta(n^c log_2n), &amp; \text{if}\ a = b^c \\&#10;\Theta(n^c), &amp; \text{if}\  a &lt; b^c \\&#10;\end{cases}&#10;\end{equation}" id="4037" name="Google Shape;4037;p248" title="MathEquation,#000000"/>
          <p:cNvPicPr preferRelativeResize="0"/>
          <p:nvPr/>
        </p:nvPicPr>
        <p:blipFill rotWithShape="1">
          <a:blip r:embed="rId3">
            <a:alphaModFix/>
          </a:blip>
          <a:srcRect b="0" l="0" r="0" t="0"/>
          <a:stretch/>
        </p:blipFill>
        <p:spPr>
          <a:xfrm>
            <a:off x="6506148" y="3229725"/>
            <a:ext cx="5395276" cy="1497200"/>
          </a:xfrm>
          <a:prstGeom prst="rect">
            <a:avLst/>
          </a:prstGeom>
          <a:noFill/>
          <a:ln>
            <a:noFill/>
          </a:ln>
        </p:spPr>
      </p:pic>
      <p:sp>
        <p:nvSpPr>
          <p:cNvPr id="4038" name="Google Shape;4038;p248"/>
          <p:cNvSpPr txBox="1"/>
          <p:nvPr/>
        </p:nvSpPr>
        <p:spPr>
          <a:xfrm>
            <a:off x="6506150" y="2414975"/>
            <a:ext cx="5559000" cy="9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Mukta"/>
                <a:ea typeface="Mukta"/>
                <a:cs typeface="Mukta"/>
                <a:sym typeface="Mukta"/>
              </a:rPr>
              <a:t>By the Master Theorem, the complexity is Θ(</a:t>
            </a:r>
            <a:r>
              <a:rPr b="1" i="1" lang="en-US" sz="1800" u="none" cap="none" strike="noStrike">
                <a:solidFill>
                  <a:srgbClr val="FF0000"/>
                </a:solidFill>
                <a:latin typeface="Mukta"/>
                <a:ea typeface="Mukta"/>
                <a:cs typeface="Mukta"/>
                <a:sym typeface="Mukta"/>
              </a:rPr>
              <a:t>n</a:t>
            </a:r>
            <a:r>
              <a:rPr b="1" i="0" lang="en-US" sz="1800" u="none" cap="none" strike="noStrike">
                <a:solidFill>
                  <a:srgbClr val="FF0000"/>
                </a:solidFill>
                <a:latin typeface="Mukta"/>
                <a:ea typeface="Mukta"/>
                <a:cs typeface="Mukta"/>
                <a:sym typeface="Mukta"/>
              </a:rPr>
              <a:t> log </a:t>
            </a:r>
            <a:r>
              <a:rPr b="1" i="1" lang="en-US" sz="1800" u="none" cap="none" strike="noStrike">
                <a:solidFill>
                  <a:srgbClr val="FF0000"/>
                </a:solidFill>
                <a:latin typeface="Mukta"/>
                <a:ea typeface="Mukta"/>
                <a:cs typeface="Mukta"/>
                <a:sym typeface="Mukta"/>
              </a:rPr>
              <a:t>n</a:t>
            </a:r>
            <a:r>
              <a:rPr b="1" i="0" lang="en-US" sz="1800" u="none" cap="none" strike="noStrike">
                <a:solidFill>
                  <a:srgbClr val="FF0000"/>
                </a:solidFill>
                <a:latin typeface="Mukta"/>
                <a:ea typeface="Mukta"/>
                <a:cs typeface="Mukta"/>
                <a:sym typeface="Mukta"/>
              </a:rPr>
              <a:t>).</a:t>
            </a:r>
            <a:endParaRPr b="1" i="0" sz="1800" u="none" cap="none" strike="noStrike">
              <a:solidFill>
                <a:srgbClr val="FF0000"/>
              </a:solidFill>
              <a:latin typeface="Mukta"/>
              <a:ea typeface="Mukta"/>
              <a:cs typeface="Mukta"/>
              <a:sym typeface="Mukta"/>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249"/>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merge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Comparison-based, divide-and-conquer algorithm.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Bottom-up and top-down algorithms available.</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divide unsorted list into </a:t>
            </a:r>
            <a:r>
              <a:rPr i="1" lang="en-US">
                <a:latin typeface="Mukta"/>
                <a:ea typeface="Mukta"/>
                <a:cs typeface="Mukta"/>
                <a:sym typeface="Mukta"/>
              </a:rPr>
              <a:t>n</a:t>
            </a:r>
            <a:r>
              <a:rPr lang="en-US">
                <a:latin typeface="Mukta"/>
                <a:ea typeface="Mukta"/>
                <a:cs typeface="Mukta"/>
                <a:sym typeface="Mukta"/>
              </a:rPr>
              <a:t> sublists, each containing 1 element. Repeatedly merge sublists to produce new sublists until there is only one sublist (the final sorted list) left.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Stable as long as merge is stable. Not adaptive.</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Memory is O(n) worst-case because most implementations merge into a separate container and then copy over to the original container.</a:t>
            </a:r>
            <a:endParaRPr>
              <a:latin typeface="Mukta"/>
              <a:ea typeface="Mukta"/>
              <a:cs typeface="Mukta"/>
              <a:sym typeface="Mukta"/>
            </a:endParaRPr>
          </a:p>
        </p:txBody>
      </p:sp>
      <p:sp>
        <p:nvSpPr>
          <p:cNvPr id="4045" name="Google Shape;4045;p24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Merge Sort</a:t>
            </a:r>
            <a:endParaRPr b="1" i="0" sz="4000" u="none" cap="none" strike="noStrike">
              <a:solidFill>
                <a:srgbClr val="000000"/>
              </a:solidFill>
              <a:latin typeface="Mukta"/>
              <a:ea typeface="Mukta"/>
              <a:cs typeface="Mukta"/>
              <a:sym typeface="Mukta"/>
            </a:endParaRPr>
          </a:p>
        </p:txBody>
      </p:sp>
      <p:graphicFrame>
        <p:nvGraphicFramePr>
          <p:cNvPr id="4046" name="Google Shape;4046;p249"/>
          <p:cNvGraphicFramePr/>
          <p:nvPr/>
        </p:nvGraphicFramePr>
        <p:xfrm>
          <a:off x="952500" y="1984950"/>
          <a:ext cx="3000000" cy="3000000"/>
        </p:xfrm>
        <a:graphic>
          <a:graphicData uri="http://schemas.openxmlformats.org/drawingml/2006/table">
            <a:tbl>
              <a:tblPr>
                <a:noFill/>
                <a:tableStyleId>{E4B6A6DA-A91C-45FD-B0EC-15CDF251CFFE}</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051" name="Shape 4051"/>
        <p:cNvGrpSpPr/>
        <p:nvPr/>
      </p:nvGrpSpPr>
      <p:grpSpPr>
        <a:xfrm>
          <a:off x="0" y="0"/>
          <a:ext cx="0" cy="0"/>
          <a:chOff x="0" y="0"/>
          <a:chExt cx="0" cy="0"/>
        </a:xfrm>
      </p:grpSpPr>
      <p:sp>
        <p:nvSpPr>
          <p:cNvPr id="4052" name="Google Shape;4052;p250"/>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Quicksort</a:t>
            </a:r>
            <a:endParaRPr sz="6000">
              <a:solidFill>
                <a:srgbClr val="FFFFFF"/>
              </a:solidFill>
              <a:latin typeface="Mukta"/>
              <a:ea typeface="Mukta"/>
              <a:cs typeface="Mukta"/>
              <a:sym typeface="Mukta"/>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7" name="Shape 4057"/>
        <p:cNvGrpSpPr/>
        <p:nvPr/>
      </p:nvGrpSpPr>
      <p:grpSpPr>
        <a:xfrm>
          <a:off x="0" y="0"/>
          <a:ext cx="0" cy="0"/>
          <a:chOff x="0" y="0"/>
          <a:chExt cx="0" cy="0"/>
        </a:xfrm>
      </p:grpSpPr>
      <p:sp>
        <p:nvSpPr>
          <p:cNvPr id="4058" name="Google Shape;4058;p25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059" name="Google Shape;4059;p25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060" name="Google Shape;4060;p251"/>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061" name="Google Shape;4061;p251"/>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062" name="Google Shape;4062;p251"/>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063" name="Google Shape;4063;p251"/>
          <p:cNvPicPr preferRelativeResize="0"/>
          <p:nvPr/>
        </p:nvPicPr>
        <p:blipFill rotWithShape="1">
          <a:blip r:embed="rId6">
            <a:alphaModFix/>
          </a:blip>
          <a:srcRect b="0" l="0" r="0" t="0"/>
          <a:stretch/>
        </p:blipFill>
        <p:spPr>
          <a:xfrm>
            <a:off x="10580538" y="1395100"/>
            <a:ext cx="1592738" cy="2189963"/>
          </a:xfrm>
          <a:prstGeom prst="rect">
            <a:avLst/>
          </a:prstGeom>
          <a:noFill/>
          <a:ln>
            <a:noFill/>
          </a:ln>
        </p:spPr>
      </p:pic>
      <p:pic>
        <p:nvPicPr>
          <p:cNvPr id="4064" name="Google Shape;4064;p251"/>
          <p:cNvPicPr preferRelativeResize="0"/>
          <p:nvPr/>
        </p:nvPicPr>
        <p:blipFill rotWithShape="1">
          <a:blip r:embed="rId7">
            <a:alphaModFix/>
          </a:blip>
          <a:srcRect b="0" l="0" r="0" t="0"/>
          <a:stretch/>
        </p:blipFill>
        <p:spPr>
          <a:xfrm>
            <a:off x="328475" y="1395100"/>
            <a:ext cx="1592738" cy="2189963"/>
          </a:xfrm>
          <a:prstGeom prst="rect">
            <a:avLst/>
          </a:prstGeom>
          <a:noFill/>
          <a:ln>
            <a:noFill/>
          </a:ln>
        </p:spPr>
      </p:pic>
      <p:pic>
        <p:nvPicPr>
          <p:cNvPr id="4065" name="Google Shape;4065;p251"/>
          <p:cNvPicPr preferRelativeResize="0"/>
          <p:nvPr/>
        </p:nvPicPr>
        <p:blipFill rotWithShape="1">
          <a:blip r:embed="rId8">
            <a:alphaModFix/>
          </a:blip>
          <a:srcRect b="0" l="0" r="0" t="0"/>
          <a:stretch/>
        </p:blipFill>
        <p:spPr>
          <a:xfrm>
            <a:off x="7668609" y="1395112"/>
            <a:ext cx="1592738" cy="2189963"/>
          </a:xfrm>
          <a:prstGeom prst="rect">
            <a:avLst/>
          </a:prstGeom>
          <a:noFill/>
          <a:ln>
            <a:noFill/>
          </a:ln>
        </p:spPr>
      </p:pic>
      <p:pic>
        <p:nvPicPr>
          <p:cNvPr id="4066" name="Google Shape;4066;p251"/>
          <p:cNvPicPr preferRelativeResize="0"/>
          <p:nvPr/>
        </p:nvPicPr>
        <p:blipFill rotWithShape="1">
          <a:blip r:embed="rId9">
            <a:alphaModFix/>
          </a:blip>
          <a:srcRect b="0" l="0" r="0" t="0"/>
          <a:stretch/>
        </p:blipFill>
        <p:spPr>
          <a:xfrm>
            <a:off x="6186328" y="1395100"/>
            <a:ext cx="1592738" cy="2189963"/>
          </a:xfrm>
          <a:prstGeom prst="rect">
            <a:avLst/>
          </a:prstGeom>
          <a:noFill/>
          <a:ln>
            <a:noFill/>
          </a:ln>
        </p:spPr>
      </p:pic>
      <p:pic>
        <p:nvPicPr>
          <p:cNvPr id="4067" name="Google Shape;4067;p251"/>
          <p:cNvPicPr preferRelativeResize="0"/>
          <p:nvPr/>
        </p:nvPicPr>
        <p:blipFill rotWithShape="1">
          <a:blip r:embed="rId10">
            <a:alphaModFix/>
          </a:blip>
          <a:srcRect b="0" l="0" r="0" t="0"/>
          <a:stretch/>
        </p:blipFill>
        <p:spPr>
          <a:xfrm>
            <a:off x="3257401" y="1395100"/>
            <a:ext cx="1592738" cy="2189963"/>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2" name="Shape 4072"/>
        <p:cNvGrpSpPr/>
        <p:nvPr/>
      </p:nvGrpSpPr>
      <p:grpSpPr>
        <a:xfrm>
          <a:off x="0" y="0"/>
          <a:ext cx="0" cy="0"/>
          <a:chOff x="0" y="0"/>
          <a:chExt cx="0" cy="0"/>
        </a:xfrm>
      </p:grpSpPr>
      <p:sp>
        <p:nvSpPr>
          <p:cNvPr id="4073" name="Google Shape;4073;p25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074" name="Google Shape;4074;p25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075" name="Google Shape;4075;p252"/>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076" name="Google Shape;4076;p252"/>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077" name="Google Shape;4077;p252"/>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078" name="Google Shape;4078;p252"/>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079" name="Google Shape;4079;p252"/>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080" name="Google Shape;4080;p252"/>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081" name="Google Shape;4081;p252"/>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082" name="Google Shape;4082;p252"/>
          <p:cNvSpPr txBox="1"/>
          <p:nvPr/>
        </p:nvSpPr>
        <p:spPr>
          <a:xfrm>
            <a:off x="3833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p:txBody>
      </p:sp>
      <p:sp>
        <p:nvSpPr>
          <p:cNvPr id="4083" name="Google Shape;4083;p252"/>
          <p:cNvSpPr txBox="1"/>
          <p:nvPr/>
        </p:nvSpPr>
        <p:spPr>
          <a:xfrm>
            <a:off x="9261350" y="4357675"/>
            <a:ext cx="11733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p:txBody>
      </p:sp>
      <p:cxnSp>
        <p:nvCxnSpPr>
          <p:cNvPr id="4084" name="Google Shape;4084;p252"/>
          <p:cNvCxnSpPr>
            <a:stCxn id="4082" idx="0"/>
          </p:cNvCxnSpPr>
          <p:nvPr/>
        </p:nvCxnSpPr>
        <p:spPr>
          <a:xfrm rot="10800000">
            <a:off x="10489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085" name="Google Shape;4085;p252"/>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086" name="Google Shape;4086;p252"/>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25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093" name="Google Shape;4093;p25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094" name="Google Shape;4094;p253"/>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095" name="Google Shape;4095;p253"/>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096" name="Google Shape;4096;p253"/>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097" name="Google Shape;4097;p253"/>
          <p:cNvPicPr preferRelativeResize="0"/>
          <p:nvPr/>
        </p:nvPicPr>
        <p:blipFill rotWithShape="1">
          <a:blip r:embed="rId6">
            <a:alphaModFix/>
          </a:blip>
          <a:srcRect b="0" l="0" r="0" t="0"/>
          <a:stretch/>
        </p:blipFill>
        <p:spPr>
          <a:xfrm>
            <a:off x="10580538" y="1395100"/>
            <a:ext cx="1592738" cy="2189963"/>
          </a:xfrm>
          <a:prstGeom prst="rect">
            <a:avLst/>
          </a:prstGeom>
          <a:noFill/>
          <a:ln>
            <a:noFill/>
          </a:ln>
        </p:spPr>
      </p:pic>
      <p:pic>
        <p:nvPicPr>
          <p:cNvPr id="4098" name="Google Shape;4098;p253"/>
          <p:cNvPicPr preferRelativeResize="0"/>
          <p:nvPr/>
        </p:nvPicPr>
        <p:blipFill rotWithShape="1">
          <a:blip r:embed="rId7">
            <a:alphaModFix/>
          </a:blip>
          <a:srcRect b="0" l="0" r="0" t="0"/>
          <a:stretch/>
        </p:blipFill>
        <p:spPr>
          <a:xfrm>
            <a:off x="328475" y="1395100"/>
            <a:ext cx="1592738" cy="2189963"/>
          </a:xfrm>
          <a:prstGeom prst="rect">
            <a:avLst/>
          </a:prstGeom>
          <a:noFill/>
          <a:ln>
            <a:noFill/>
          </a:ln>
        </p:spPr>
      </p:pic>
      <p:pic>
        <p:nvPicPr>
          <p:cNvPr id="4099" name="Google Shape;4099;p253"/>
          <p:cNvPicPr preferRelativeResize="0"/>
          <p:nvPr/>
        </p:nvPicPr>
        <p:blipFill rotWithShape="1">
          <a:blip r:embed="rId8">
            <a:alphaModFix/>
          </a:blip>
          <a:srcRect b="0" l="0" r="0" t="0"/>
          <a:stretch/>
        </p:blipFill>
        <p:spPr>
          <a:xfrm>
            <a:off x="7668609" y="1395112"/>
            <a:ext cx="1592738" cy="2189963"/>
          </a:xfrm>
          <a:prstGeom prst="rect">
            <a:avLst/>
          </a:prstGeom>
          <a:noFill/>
          <a:ln>
            <a:noFill/>
          </a:ln>
        </p:spPr>
      </p:pic>
      <p:pic>
        <p:nvPicPr>
          <p:cNvPr id="4100" name="Google Shape;4100;p253"/>
          <p:cNvPicPr preferRelativeResize="0"/>
          <p:nvPr/>
        </p:nvPicPr>
        <p:blipFill rotWithShape="1">
          <a:blip r:embed="rId9">
            <a:alphaModFix/>
          </a:blip>
          <a:srcRect b="0" l="0" r="0" t="0"/>
          <a:stretch/>
        </p:blipFill>
        <p:spPr>
          <a:xfrm>
            <a:off x="6186328" y="1395100"/>
            <a:ext cx="1592738" cy="2189963"/>
          </a:xfrm>
          <a:prstGeom prst="rect">
            <a:avLst/>
          </a:prstGeom>
          <a:noFill/>
          <a:ln>
            <a:noFill/>
          </a:ln>
        </p:spPr>
      </p:pic>
      <p:pic>
        <p:nvPicPr>
          <p:cNvPr id="4101" name="Google Shape;4101;p253"/>
          <p:cNvPicPr preferRelativeResize="0"/>
          <p:nvPr/>
        </p:nvPicPr>
        <p:blipFill rotWithShape="1">
          <a:blip r:embed="rId10">
            <a:alphaModFix/>
          </a:blip>
          <a:srcRect b="0" l="0" r="0" t="0"/>
          <a:stretch/>
        </p:blipFill>
        <p:spPr>
          <a:xfrm>
            <a:off x="3257401" y="1395100"/>
            <a:ext cx="1592738" cy="2189963"/>
          </a:xfrm>
          <a:prstGeom prst="rect">
            <a:avLst/>
          </a:prstGeom>
          <a:noFill/>
          <a:ln>
            <a:noFill/>
          </a:ln>
        </p:spPr>
      </p:pic>
      <p:sp>
        <p:nvSpPr>
          <p:cNvPr id="4102" name="Google Shape;4102;p253"/>
          <p:cNvSpPr txBox="1"/>
          <p:nvPr/>
        </p:nvSpPr>
        <p:spPr>
          <a:xfrm>
            <a:off x="3833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p:txBody>
      </p:sp>
      <p:cxnSp>
        <p:nvCxnSpPr>
          <p:cNvPr id="4103" name="Google Shape;4103;p253"/>
          <p:cNvCxnSpPr>
            <a:stCxn id="4102" idx="0"/>
          </p:cNvCxnSpPr>
          <p:nvPr/>
        </p:nvCxnSpPr>
        <p:spPr>
          <a:xfrm rot="10800000">
            <a:off x="10489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104" name="Google Shape;4104;p253"/>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sp>
        <p:nvSpPr>
          <p:cNvPr id="4105" name="Google Shape;4105;p253"/>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45" name="Google Shape;345;p3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46" name="Google Shape;346;p38"/>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47" name="Google Shape;347;p38"/>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48" name="Google Shape;348;p38"/>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49" name="Google Shape;349;p38"/>
          <p:cNvCxnSpPr>
            <a:stCxn id="346" idx="3"/>
            <a:endCxn id="347"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50" name="Google Shape;350;p38"/>
          <p:cNvCxnSpPr>
            <a:stCxn id="346" idx="5"/>
            <a:endCxn id="348"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51" name="Google Shape;351;p38"/>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52" name="Google Shape;352;p38"/>
          <p:cNvCxnSpPr>
            <a:stCxn id="347"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53" name="Google Shape;353;p38"/>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354" name="Google Shape;354;p38"/>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355" name="Google Shape;355;p38"/>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56" name="Google Shape;356;p38"/>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0" name="Shape 4110"/>
        <p:cNvGrpSpPr/>
        <p:nvPr/>
      </p:nvGrpSpPr>
      <p:grpSpPr>
        <a:xfrm>
          <a:off x="0" y="0"/>
          <a:ext cx="0" cy="0"/>
          <a:chOff x="0" y="0"/>
          <a:chExt cx="0" cy="0"/>
        </a:xfrm>
      </p:grpSpPr>
      <p:sp>
        <p:nvSpPr>
          <p:cNvPr id="4111" name="Google Shape;4111;p25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112" name="Google Shape;4112;p25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113" name="Google Shape;4113;p254"/>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114" name="Google Shape;4114;p254"/>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115" name="Google Shape;4115;p254"/>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116" name="Google Shape;4116;p254"/>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117" name="Google Shape;4117;p254"/>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118" name="Google Shape;4118;p254"/>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119" name="Google Shape;4119;p254"/>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120" name="Google Shape;4120;p254"/>
          <p:cNvSpPr txBox="1"/>
          <p:nvPr/>
        </p:nvSpPr>
        <p:spPr>
          <a:xfrm>
            <a:off x="3833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p:txBody>
      </p:sp>
      <p:sp>
        <p:nvSpPr>
          <p:cNvPr id="4121" name="Google Shape;4121;p254"/>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&lt; 42</a:t>
            </a:r>
            <a:endParaRPr b="0" i="0" sz="4800" u="none" cap="none" strike="noStrike">
              <a:solidFill>
                <a:srgbClr val="FF0000"/>
              </a:solidFill>
              <a:latin typeface="Mukta"/>
              <a:ea typeface="Mukta"/>
              <a:cs typeface="Mukta"/>
              <a:sym typeface="Mukta"/>
            </a:endParaRPr>
          </a:p>
        </p:txBody>
      </p:sp>
      <p:cxnSp>
        <p:nvCxnSpPr>
          <p:cNvPr id="4122" name="Google Shape;4122;p254"/>
          <p:cNvCxnSpPr>
            <a:stCxn id="4120" idx="0"/>
          </p:cNvCxnSpPr>
          <p:nvPr/>
        </p:nvCxnSpPr>
        <p:spPr>
          <a:xfrm rot="10800000">
            <a:off x="10489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123" name="Google Shape;4123;p254"/>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124" name="Google Shape;4124;p254"/>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sp>
        <p:nvSpPr>
          <p:cNvPr id="4130" name="Google Shape;4130;p25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131" name="Google Shape;4131;p25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132" name="Google Shape;4132;p255"/>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133" name="Google Shape;4133;p255"/>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134" name="Google Shape;4134;p255"/>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135" name="Google Shape;4135;p255"/>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136" name="Google Shape;4136;p255"/>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137" name="Google Shape;4137;p255"/>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138" name="Google Shape;4138;p255"/>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139" name="Google Shape;4139;p255"/>
          <p:cNvSpPr txBox="1"/>
          <p:nvPr/>
        </p:nvSpPr>
        <p:spPr>
          <a:xfrm>
            <a:off x="3833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140" name="Google Shape;4140;p255"/>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141" name="Google Shape;4141;p255"/>
          <p:cNvCxnSpPr>
            <a:stCxn id="4139" idx="0"/>
          </p:cNvCxnSpPr>
          <p:nvPr/>
        </p:nvCxnSpPr>
        <p:spPr>
          <a:xfrm rot="10800000">
            <a:off x="10489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142" name="Google Shape;4142;p255"/>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143" name="Google Shape;4143;p255"/>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144" name="Google Shape;4144;p255"/>
          <p:cNvPicPr preferRelativeResize="0"/>
          <p:nvPr/>
        </p:nvPicPr>
        <p:blipFill rotWithShape="1">
          <a:blip r:embed="rId3">
            <a:alphaModFix/>
          </a:blip>
          <a:srcRect b="0" l="0" r="0" t="0"/>
          <a:stretch/>
        </p:blipFill>
        <p:spPr>
          <a:xfrm>
            <a:off x="328479" y="1395100"/>
            <a:ext cx="1592738" cy="2189963"/>
          </a:xfrm>
          <a:prstGeom prst="rect">
            <a:avLst/>
          </a:prstGeom>
          <a:noFill/>
          <a:ln>
            <a:noFill/>
          </a:ln>
        </p:spPr>
      </p:pic>
      <p:pic>
        <p:nvPicPr>
          <p:cNvPr id="4145" name="Google Shape;4145;p255"/>
          <p:cNvPicPr preferRelativeResize="0"/>
          <p:nvPr/>
        </p:nvPicPr>
        <p:blipFill rotWithShape="1">
          <a:blip r:embed="rId6">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25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152" name="Google Shape;4152;p25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153" name="Google Shape;4153;p256"/>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154" name="Google Shape;4154;p256"/>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155" name="Google Shape;4155;p256"/>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156" name="Google Shape;4156;p256"/>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157" name="Google Shape;4157;p256"/>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158" name="Google Shape;4158;p256"/>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159" name="Google Shape;4159;p256"/>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160" name="Google Shape;4160;p256"/>
          <p:cNvSpPr txBox="1"/>
          <p:nvPr/>
        </p:nvSpPr>
        <p:spPr>
          <a:xfrm>
            <a:off x="3833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161" name="Google Shape;4161;p256"/>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162" name="Google Shape;4162;p256"/>
          <p:cNvCxnSpPr>
            <a:stCxn id="4160" idx="0"/>
          </p:cNvCxnSpPr>
          <p:nvPr/>
        </p:nvCxnSpPr>
        <p:spPr>
          <a:xfrm rot="10800000">
            <a:off x="10489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163" name="Google Shape;4163;p256"/>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164" name="Google Shape;4164;p256"/>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165" name="Google Shape;4165;p256"/>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166" name="Google Shape;4166;p256"/>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1" name="Shape 4171"/>
        <p:cNvGrpSpPr/>
        <p:nvPr/>
      </p:nvGrpSpPr>
      <p:grpSpPr>
        <a:xfrm>
          <a:off x="0" y="0"/>
          <a:ext cx="0" cy="0"/>
          <a:chOff x="0" y="0"/>
          <a:chExt cx="0" cy="0"/>
        </a:xfrm>
      </p:grpSpPr>
      <p:sp>
        <p:nvSpPr>
          <p:cNvPr id="4172" name="Google Shape;4172;p25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173" name="Google Shape;4173;p25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174" name="Google Shape;4174;p257"/>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175" name="Google Shape;4175;p257"/>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176" name="Google Shape;4176;p257"/>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177" name="Google Shape;4177;p257"/>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178" name="Google Shape;4178;p257"/>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179" name="Google Shape;4179;p257"/>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180" name="Google Shape;4180;p257"/>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181" name="Google Shape;4181;p257"/>
          <p:cNvSpPr txBox="1"/>
          <p:nvPr/>
        </p:nvSpPr>
        <p:spPr>
          <a:xfrm>
            <a:off x="18311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38761D"/>
                </a:solidFill>
                <a:latin typeface="Mukta"/>
                <a:ea typeface="Mukta"/>
                <a:cs typeface="Mukta"/>
                <a:sym typeface="Mukta"/>
              </a:rPr>
              <a:t>&lt; 42</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182" name="Google Shape;4182;p257"/>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183" name="Google Shape;4183;p257"/>
          <p:cNvCxnSpPr>
            <a:stCxn id="4181" idx="0"/>
          </p:cNvCxnSpPr>
          <p:nvPr/>
        </p:nvCxnSpPr>
        <p:spPr>
          <a:xfrm rot="10800000">
            <a:off x="24967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184" name="Google Shape;4184;p257"/>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185" name="Google Shape;4185;p257"/>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186" name="Google Shape;4186;p257"/>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187" name="Google Shape;4187;p257"/>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2" name="Shape 4192"/>
        <p:cNvGrpSpPr/>
        <p:nvPr/>
      </p:nvGrpSpPr>
      <p:grpSpPr>
        <a:xfrm>
          <a:off x="0" y="0"/>
          <a:ext cx="0" cy="0"/>
          <a:chOff x="0" y="0"/>
          <a:chExt cx="0" cy="0"/>
        </a:xfrm>
      </p:grpSpPr>
      <p:sp>
        <p:nvSpPr>
          <p:cNvPr id="4193" name="Google Shape;4193;p25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194" name="Google Shape;4194;p25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195" name="Google Shape;4195;p258"/>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196" name="Google Shape;4196;p258"/>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197" name="Google Shape;4197;p258"/>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198" name="Google Shape;4198;p258"/>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199" name="Google Shape;4199;p258"/>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200" name="Google Shape;4200;p258"/>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201" name="Google Shape;4201;p258"/>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202" name="Google Shape;4202;p258"/>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203" name="Google Shape;4203;p258"/>
          <p:cNvSpPr txBox="1"/>
          <p:nvPr/>
        </p:nvSpPr>
        <p:spPr>
          <a:xfrm>
            <a:off x="91932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204" name="Google Shape;4204;p258"/>
          <p:cNvCxnSpPr>
            <a:stCxn id="4202"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205" name="Google Shape;4205;p258"/>
          <p:cNvCxnSpPr/>
          <p:nvPr/>
        </p:nvCxnSpPr>
        <p:spPr>
          <a:xfrm rot="10800000">
            <a:off x="98229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206" name="Google Shape;4206;p258"/>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207" name="Google Shape;4207;p258"/>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208" name="Google Shape;4208;p258"/>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sp>
        <p:nvSpPr>
          <p:cNvPr id="4214" name="Google Shape;4214;p25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215" name="Google Shape;4215;p25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216" name="Google Shape;4216;p259"/>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217" name="Google Shape;4217;p259"/>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218" name="Google Shape;4218;p259"/>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219" name="Google Shape;4219;p259"/>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220" name="Google Shape;4220;p259"/>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221" name="Google Shape;4221;p259"/>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222" name="Google Shape;4222;p259"/>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223" name="Google Shape;4223;p259"/>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224" name="Google Shape;4224;p259"/>
          <p:cNvSpPr txBox="1"/>
          <p:nvPr/>
        </p:nvSpPr>
        <p:spPr>
          <a:xfrm>
            <a:off x="77454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38761D"/>
                </a:solidFill>
                <a:latin typeface="Mukta"/>
                <a:ea typeface="Mukta"/>
                <a:cs typeface="Mukta"/>
                <a:sym typeface="Mukta"/>
              </a:rPr>
              <a:t>&gt; 42</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225" name="Google Shape;4225;p259"/>
          <p:cNvCxnSpPr>
            <a:stCxn id="4223"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226" name="Google Shape;4226;p259"/>
          <p:cNvCxnSpPr/>
          <p:nvPr/>
        </p:nvCxnSpPr>
        <p:spPr>
          <a:xfrm rot="10800000">
            <a:off x="83751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227" name="Google Shape;4227;p259"/>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228" name="Google Shape;4228;p259"/>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229" name="Google Shape;4229;p259"/>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4" name="Shape 4234"/>
        <p:cNvGrpSpPr/>
        <p:nvPr/>
      </p:nvGrpSpPr>
      <p:grpSpPr>
        <a:xfrm>
          <a:off x="0" y="0"/>
          <a:ext cx="0" cy="0"/>
          <a:chOff x="0" y="0"/>
          <a:chExt cx="0" cy="0"/>
        </a:xfrm>
      </p:grpSpPr>
      <p:sp>
        <p:nvSpPr>
          <p:cNvPr id="4235" name="Google Shape;4235;p26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236" name="Google Shape;4236;p26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237" name="Google Shape;4237;p260"/>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238" name="Google Shape;4238;p260"/>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239" name="Google Shape;4239;p260"/>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240" name="Google Shape;4240;p260"/>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241" name="Google Shape;4241;p260"/>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242" name="Google Shape;4242;p260"/>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243" name="Google Shape;4243;p260"/>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244" name="Google Shape;4244;p260"/>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245" name="Google Shape;4245;p260"/>
          <p:cNvSpPr txBox="1"/>
          <p:nvPr/>
        </p:nvSpPr>
        <p:spPr>
          <a:xfrm>
            <a:off x="62976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38761D"/>
                </a:solidFill>
                <a:latin typeface="Mukta"/>
                <a:ea typeface="Mukta"/>
                <a:cs typeface="Mukta"/>
                <a:sym typeface="Mukta"/>
              </a:rPr>
              <a:t>&gt; 42</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246" name="Google Shape;4246;p260"/>
          <p:cNvCxnSpPr>
            <a:stCxn id="4244"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247" name="Google Shape;4247;p260"/>
          <p:cNvCxnSpPr/>
          <p:nvPr/>
        </p:nvCxnSpPr>
        <p:spPr>
          <a:xfrm rot="10800000">
            <a:off x="69273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248" name="Google Shape;4248;p260"/>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249" name="Google Shape;4249;p260"/>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250" name="Google Shape;4250;p260"/>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sp>
        <p:nvSpPr>
          <p:cNvPr id="4256" name="Google Shape;4256;p26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257" name="Google Shape;4257;p26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258" name="Google Shape;4258;p261"/>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259" name="Google Shape;4259;p261"/>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260" name="Google Shape;4260;p261"/>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261" name="Google Shape;4261;p261"/>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262" name="Google Shape;4262;p261"/>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263" name="Google Shape;4263;p261"/>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264" name="Google Shape;4264;p261"/>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265" name="Google Shape;4265;p261"/>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&gt; 42</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266" name="Google Shape;4266;p261"/>
          <p:cNvSpPr txBox="1"/>
          <p:nvPr/>
        </p:nvSpPr>
        <p:spPr>
          <a:xfrm>
            <a:off x="48498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38761D"/>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Mukta"/>
                <a:ea typeface="Mukta"/>
                <a:cs typeface="Mukta"/>
                <a:sym typeface="Mukta"/>
              </a:rPr>
              <a:t>&lt; 42</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267" name="Google Shape;4267;p261"/>
          <p:cNvCxnSpPr>
            <a:stCxn id="4265"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268" name="Google Shape;4268;p261"/>
          <p:cNvCxnSpPr/>
          <p:nvPr/>
        </p:nvCxnSpPr>
        <p:spPr>
          <a:xfrm rot="10800000">
            <a:off x="54795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269" name="Google Shape;4269;p261"/>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270" name="Google Shape;4270;p261"/>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271" name="Google Shape;4271;p261"/>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p26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278" name="Google Shape;4278;p26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279" name="Google Shape;4279;p262"/>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280" name="Google Shape;4280;p262"/>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281" name="Google Shape;4281;p262"/>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282" name="Google Shape;4282;p262"/>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283" name="Google Shape;4283;p262"/>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284" name="Google Shape;4284;p262"/>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285" name="Google Shape;4285;p262"/>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286" name="Google Shape;4286;p262"/>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287" name="Google Shape;4287;p262"/>
          <p:cNvSpPr txBox="1"/>
          <p:nvPr/>
        </p:nvSpPr>
        <p:spPr>
          <a:xfrm>
            <a:off x="48498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288" name="Google Shape;4288;p262"/>
          <p:cNvCxnSpPr>
            <a:stCxn id="4286"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289" name="Google Shape;4289;p262"/>
          <p:cNvCxnSpPr/>
          <p:nvPr/>
        </p:nvCxnSpPr>
        <p:spPr>
          <a:xfrm rot="10800000">
            <a:off x="54795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290" name="Google Shape;4290;p262"/>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291" name="Google Shape;4291;p262"/>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292" name="Google Shape;4292;p262"/>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293" name="Google Shape;4293;p262"/>
          <p:cNvPicPr preferRelativeResize="0"/>
          <p:nvPr/>
        </p:nvPicPr>
        <p:blipFill rotWithShape="1">
          <a:blip r:embed="rId9">
            <a:alphaModFix/>
          </a:blip>
          <a:srcRect b="0" l="0" r="0" t="0"/>
          <a:stretch/>
        </p:blipFill>
        <p:spPr>
          <a:xfrm>
            <a:off x="4730351" y="1395100"/>
            <a:ext cx="1592738" cy="2189963"/>
          </a:xfrm>
          <a:prstGeom prst="rect">
            <a:avLst/>
          </a:prstGeom>
          <a:noFill/>
          <a:ln>
            <a:noFill/>
          </a:ln>
        </p:spPr>
      </p:pic>
      <p:pic>
        <p:nvPicPr>
          <p:cNvPr id="4294" name="Google Shape;4294;p262"/>
          <p:cNvPicPr preferRelativeResize="0"/>
          <p:nvPr/>
        </p:nvPicPr>
        <p:blipFill rotWithShape="1">
          <a:blip r:embed="rId4">
            <a:alphaModFix/>
          </a:blip>
          <a:srcRect b="0" l="0" r="0" t="0"/>
          <a:stretch/>
        </p:blipFill>
        <p:spPr>
          <a:xfrm>
            <a:off x="3257400" y="1395100"/>
            <a:ext cx="1592738" cy="2189963"/>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26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301" name="Google Shape;4301;p26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302" name="Google Shape;4302;p263"/>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303" name="Google Shape;4303;p263"/>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304" name="Google Shape;4304;p263"/>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305" name="Google Shape;4305;p263"/>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306" name="Google Shape;4306;p263"/>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307" name="Google Shape;4307;p263"/>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308" name="Google Shape;4308;p263"/>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309" name="Google Shape;4309;p263"/>
          <p:cNvSpPr txBox="1"/>
          <p:nvPr/>
        </p:nvSpPr>
        <p:spPr>
          <a:xfrm>
            <a:off x="3278975" y="4357675"/>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sp>
        <p:nvSpPr>
          <p:cNvPr id="4310" name="Google Shape;4310;p263"/>
          <p:cNvSpPr txBox="1"/>
          <p:nvPr/>
        </p:nvSpPr>
        <p:spPr>
          <a:xfrm>
            <a:off x="48498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311" name="Google Shape;4311;p263"/>
          <p:cNvCxnSpPr>
            <a:stCxn id="4309" idx="0"/>
          </p:cNvCxnSpPr>
          <p:nvPr/>
        </p:nvCxnSpPr>
        <p:spPr>
          <a:xfrm rot="10800000">
            <a:off x="3944525" y="3872275"/>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312" name="Google Shape;4312;p263"/>
          <p:cNvCxnSpPr/>
          <p:nvPr/>
        </p:nvCxnSpPr>
        <p:spPr>
          <a:xfrm rot="10800000">
            <a:off x="54795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313" name="Google Shape;4313;p263"/>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314" name="Google Shape;4314;p263"/>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315" name="Google Shape;4315;p263"/>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316" name="Google Shape;4316;p263"/>
          <p:cNvPicPr preferRelativeResize="0"/>
          <p:nvPr/>
        </p:nvPicPr>
        <p:blipFill rotWithShape="1">
          <a:blip r:embed="rId13">
            <a:alphaModFix/>
          </a:blip>
          <a:srcRect b="0" l="0" r="0" t="0"/>
          <a:stretch/>
        </p:blipFill>
        <p:spPr>
          <a:xfrm>
            <a:off x="4730351" y="1395100"/>
            <a:ext cx="1592738" cy="2189963"/>
          </a:xfrm>
          <a:prstGeom prst="rect">
            <a:avLst/>
          </a:prstGeom>
          <a:noFill/>
          <a:ln>
            <a:noFill/>
          </a:ln>
        </p:spPr>
      </p:pic>
      <p:pic>
        <p:nvPicPr>
          <p:cNvPr id="4317" name="Google Shape;4317;p263"/>
          <p:cNvPicPr preferRelativeResize="0"/>
          <p:nvPr/>
        </p:nvPicPr>
        <p:blipFill rotWithShape="1">
          <a:blip r:embed="rId14">
            <a:alphaModFix/>
          </a:blip>
          <a:srcRect b="0" l="0" r="0" t="0"/>
          <a:stretch/>
        </p:blipFill>
        <p:spPr>
          <a:xfrm>
            <a:off x="3257400" y="1395100"/>
            <a:ext cx="1592738" cy="2189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idx="4294967295" type="body"/>
          </p:nvPr>
        </p:nvSpPr>
        <p:spPr>
          <a:xfrm>
            <a:off x="425975" y="1271875"/>
            <a:ext cx="65487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{8,2,4}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New array representation:</a:t>
            </a:r>
            <a:r>
              <a:rPr lang="en-US" sz="2400">
                <a:latin typeface="Arial"/>
                <a:ea typeface="Arial"/>
                <a:cs typeface="Arial"/>
                <a:sym typeface="Arial"/>
              </a:rPr>
              <a:t> </a:t>
            </a:r>
            <a:r>
              <a:rPr lang="en-US" sz="2400">
                <a:latin typeface="Courier New"/>
                <a:ea typeface="Courier New"/>
                <a:cs typeface="Courier New"/>
                <a:sym typeface="Courier New"/>
              </a:rPr>
              <a:t>{9,8,4,2}</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63" name="Google Shape;363;p3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64" name="Google Shape;364;p39"/>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65" name="Google Shape;365;p39"/>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66" name="Google Shape;366;p39"/>
          <p:cNvSpPr/>
          <p:nvPr/>
        </p:nvSpPr>
        <p:spPr>
          <a:xfrm>
            <a:off x="955165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67" name="Google Shape;367;p39"/>
          <p:cNvCxnSpPr>
            <a:stCxn id="364" idx="3"/>
            <a:endCxn id="365"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68" name="Google Shape;368;p39"/>
          <p:cNvCxnSpPr>
            <a:stCxn id="364" idx="5"/>
            <a:endCxn id="366"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69" name="Google Shape;369;p39"/>
          <p:cNvSpPr/>
          <p:nvPr/>
        </p:nvSpPr>
        <p:spPr>
          <a:xfrm>
            <a:off x="7203275" y="53014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70" name="Google Shape;370;p39"/>
          <p:cNvCxnSpPr>
            <a:stCxn id="365"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71" name="Google Shape;371;p39"/>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372" name="Google Shape;372;p39"/>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373" name="Google Shape;373;p39"/>
          <p:cNvSpPr/>
          <p:nvPr/>
        </p:nvSpPr>
        <p:spPr>
          <a:xfrm>
            <a:off x="974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104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sp>
        <p:nvSpPr>
          <p:cNvPr id="4323" name="Google Shape;4323;p26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324" name="Google Shape;4324;p26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325" name="Google Shape;4325;p264"/>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326" name="Google Shape;4326;p264"/>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327" name="Google Shape;4327;p264"/>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328" name="Google Shape;4328;p264"/>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329" name="Google Shape;4329;p264"/>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330" name="Google Shape;4330;p264"/>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331" name="Google Shape;4331;p264"/>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sp>
        <p:nvSpPr>
          <p:cNvPr id="4332" name="Google Shape;4332;p264"/>
          <p:cNvSpPr txBox="1"/>
          <p:nvPr/>
        </p:nvSpPr>
        <p:spPr>
          <a:xfrm>
            <a:off x="4849875" y="4357675"/>
            <a:ext cx="127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FF0000"/>
              </a:solidFill>
              <a:latin typeface="Mukta"/>
              <a:ea typeface="Mukta"/>
              <a:cs typeface="Mukta"/>
              <a:sym typeface="Mukta"/>
            </a:endParaRPr>
          </a:p>
        </p:txBody>
      </p:sp>
      <p:cxnSp>
        <p:nvCxnSpPr>
          <p:cNvPr id="4333" name="Google Shape;4333;p264"/>
          <p:cNvCxnSpPr/>
          <p:nvPr/>
        </p:nvCxnSpPr>
        <p:spPr>
          <a:xfrm rot="10800000">
            <a:off x="5479550" y="3872275"/>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334" name="Google Shape;4334;p264"/>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335" name="Google Shape;4335;p264"/>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336" name="Google Shape;4336;p264"/>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337" name="Google Shape;4337;p264"/>
          <p:cNvPicPr preferRelativeResize="0"/>
          <p:nvPr/>
        </p:nvPicPr>
        <p:blipFill rotWithShape="1">
          <a:blip r:embed="rId9">
            <a:alphaModFix/>
          </a:blip>
          <a:srcRect b="0" l="0" r="0" t="0"/>
          <a:stretch/>
        </p:blipFill>
        <p:spPr>
          <a:xfrm>
            <a:off x="4730351" y="1395100"/>
            <a:ext cx="1592738" cy="2189963"/>
          </a:xfrm>
          <a:prstGeom prst="rect">
            <a:avLst/>
          </a:prstGeom>
          <a:noFill/>
          <a:ln>
            <a:noFill/>
          </a:ln>
        </p:spPr>
      </p:pic>
      <p:pic>
        <p:nvPicPr>
          <p:cNvPr id="4338" name="Google Shape;4338;p264"/>
          <p:cNvPicPr preferRelativeResize="0"/>
          <p:nvPr/>
        </p:nvPicPr>
        <p:blipFill rotWithShape="1">
          <a:blip r:embed="rId13">
            <a:alphaModFix/>
          </a:blip>
          <a:srcRect b="0" l="0" r="0" t="0"/>
          <a:stretch/>
        </p:blipFill>
        <p:spPr>
          <a:xfrm>
            <a:off x="3257400" y="1395100"/>
            <a:ext cx="1592738" cy="2189963"/>
          </a:xfrm>
          <a:prstGeom prst="rect">
            <a:avLst/>
          </a:prstGeom>
          <a:noFill/>
          <a:ln>
            <a:noFill/>
          </a:ln>
        </p:spPr>
      </p:pic>
      <p:sp>
        <p:nvSpPr>
          <p:cNvPr id="4339" name="Google Shape;4339;p264"/>
          <p:cNvSpPr txBox="1"/>
          <p:nvPr/>
        </p:nvSpPr>
        <p:spPr>
          <a:xfrm>
            <a:off x="7668600" y="4736325"/>
            <a:ext cx="3889500" cy="138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left and right are equal… swap with the pivot!</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26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346" name="Google Shape;4346;p26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347" name="Google Shape;4347;p265"/>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348" name="Google Shape;4348;p265"/>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349" name="Google Shape;4349;p265"/>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350" name="Google Shape;4350;p265"/>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351" name="Google Shape;4351;p265"/>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352" name="Google Shape;4352;p265"/>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353" name="Google Shape;4353;p265"/>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pic>
        <p:nvPicPr>
          <p:cNvPr id="4354" name="Google Shape;4354;p265"/>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355" name="Google Shape;4355;p265"/>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356" name="Google Shape;4356;p265"/>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357" name="Google Shape;4357;p265"/>
          <p:cNvPicPr preferRelativeResize="0"/>
          <p:nvPr/>
        </p:nvPicPr>
        <p:blipFill rotWithShape="1">
          <a:blip r:embed="rId13">
            <a:alphaModFix/>
          </a:blip>
          <a:srcRect b="0" l="0" r="0" t="0"/>
          <a:stretch/>
        </p:blipFill>
        <p:spPr>
          <a:xfrm>
            <a:off x="4730351" y="1395100"/>
            <a:ext cx="1592738" cy="2189963"/>
          </a:xfrm>
          <a:prstGeom prst="rect">
            <a:avLst/>
          </a:prstGeom>
          <a:noFill/>
          <a:ln>
            <a:noFill/>
          </a:ln>
        </p:spPr>
      </p:pic>
      <p:pic>
        <p:nvPicPr>
          <p:cNvPr id="4358" name="Google Shape;4358;p265"/>
          <p:cNvPicPr preferRelativeResize="0"/>
          <p:nvPr/>
        </p:nvPicPr>
        <p:blipFill rotWithShape="1">
          <a:blip r:embed="rId14">
            <a:alphaModFix/>
          </a:blip>
          <a:srcRect b="0" l="0" r="0" t="0"/>
          <a:stretch/>
        </p:blipFill>
        <p:spPr>
          <a:xfrm>
            <a:off x="3257400" y="1395100"/>
            <a:ext cx="1592738" cy="2189963"/>
          </a:xfrm>
          <a:prstGeom prst="rect">
            <a:avLst/>
          </a:prstGeom>
          <a:noFill/>
          <a:ln>
            <a:noFill/>
          </a:ln>
        </p:spPr>
      </p:pic>
      <p:pic>
        <p:nvPicPr>
          <p:cNvPr id="4359" name="Google Shape;4359;p265"/>
          <p:cNvPicPr preferRelativeResize="0"/>
          <p:nvPr/>
        </p:nvPicPr>
        <p:blipFill rotWithShape="1">
          <a:blip r:embed="rId10">
            <a:alphaModFix/>
          </a:blip>
          <a:srcRect b="0" l="0" r="0" t="0"/>
          <a:stretch/>
        </p:blipFill>
        <p:spPr>
          <a:xfrm>
            <a:off x="4730351" y="1395100"/>
            <a:ext cx="1592738" cy="2189963"/>
          </a:xfrm>
          <a:prstGeom prst="rect">
            <a:avLst/>
          </a:prstGeom>
          <a:noFill/>
          <a:ln>
            <a:noFill/>
          </a:ln>
        </p:spPr>
      </p:pic>
      <p:pic>
        <p:nvPicPr>
          <p:cNvPr id="4360" name="Google Shape;4360;p265"/>
          <p:cNvPicPr preferRelativeResize="0"/>
          <p:nvPr/>
        </p:nvPicPr>
        <p:blipFill rotWithShape="1">
          <a:blip r:embed="rId9">
            <a:alphaModFix/>
          </a:blip>
          <a:srcRect b="0" l="0" r="0" t="0"/>
          <a:stretch/>
        </p:blipFill>
        <p:spPr>
          <a:xfrm>
            <a:off x="10580551" y="1395100"/>
            <a:ext cx="1592738" cy="2189963"/>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5" name="Shape 4365"/>
        <p:cNvGrpSpPr/>
        <p:nvPr/>
      </p:nvGrpSpPr>
      <p:grpSpPr>
        <a:xfrm>
          <a:off x="0" y="0"/>
          <a:ext cx="0" cy="0"/>
          <a:chOff x="0" y="0"/>
          <a:chExt cx="0" cy="0"/>
        </a:xfrm>
      </p:grpSpPr>
      <p:sp>
        <p:nvSpPr>
          <p:cNvPr id="4366" name="Google Shape;4366;p26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367" name="Google Shape;4367;p26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368" name="Google Shape;4368;p266"/>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369" name="Google Shape;4369;p266"/>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370" name="Google Shape;4370;p266"/>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371" name="Google Shape;4371;p266"/>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372" name="Google Shape;4372;p266"/>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373" name="Google Shape;4373;p266"/>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374" name="Google Shape;4374;p266"/>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pic>
        <p:nvPicPr>
          <p:cNvPr id="4375" name="Google Shape;4375;p266"/>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376" name="Google Shape;4376;p266"/>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377" name="Google Shape;4377;p266"/>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378" name="Google Shape;4378;p266"/>
          <p:cNvPicPr preferRelativeResize="0"/>
          <p:nvPr/>
        </p:nvPicPr>
        <p:blipFill rotWithShape="1">
          <a:blip r:embed="rId13">
            <a:alphaModFix/>
          </a:blip>
          <a:srcRect b="0" l="0" r="0" t="0"/>
          <a:stretch/>
        </p:blipFill>
        <p:spPr>
          <a:xfrm>
            <a:off x="4730351" y="1395100"/>
            <a:ext cx="1592738" cy="2189963"/>
          </a:xfrm>
          <a:prstGeom prst="rect">
            <a:avLst/>
          </a:prstGeom>
          <a:noFill/>
          <a:ln>
            <a:noFill/>
          </a:ln>
        </p:spPr>
      </p:pic>
      <p:pic>
        <p:nvPicPr>
          <p:cNvPr id="4379" name="Google Shape;4379;p266"/>
          <p:cNvPicPr preferRelativeResize="0"/>
          <p:nvPr/>
        </p:nvPicPr>
        <p:blipFill rotWithShape="1">
          <a:blip r:embed="rId14">
            <a:alphaModFix/>
          </a:blip>
          <a:srcRect b="0" l="0" r="0" t="0"/>
          <a:stretch/>
        </p:blipFill>
        <p:spPr>
          <a:xfrm>
            <a:off x="3257400" y="1395100"/>
            <a:ext cx="1592738" cy="2189963"/>
          </a:xfrm>
          <a:prstGeom prst="rect">
            <a:avLst/>
          </a:prstGeom>
          <a:noFill/>
          <a:ln>
            <a:noFill/>
          </a:ln>
        </p:spPr>
      </p:pic>
      <p:pic>
        <p:nvPicPr>
          <p:cNvPr id="4380" name="Google Shape;4380;p266"/>
          <p:cNvPicPr preferRelativeResize="0"/>
          <p:nvPr/>
        </p:nvPicPr>
        <p:blipFill rotWithShape="1">
          <a:blip r:embed="rId10">
            <a:alphaModFix/>
          </a:blip>
          <a:srcRect b="0" l="0" r="0" t="0"/>
          <a:stretch/>
        </p:blipFill>
        <p:spPr>
          <a:xfrm>
            <a:off x="4730351" y="1395100"/>
            <a:ext cx="1592738" cy="2189963"/>
          </a:xfrm>
          <a:prstGeom prst="rect">
            <a:avLst/>
          </a:prstGeom>
          <a:noFill/>
          <a:ln>
            <a:noFill/>
          </a:ln>
        </p:spPr>
      </p:pic>
      <p:pic>
        <p:nvPicPr>
          <p:cNvPr id="4381" name="Google Shape;4381;p266"/>
          <p:cNvPicPr preferRelativeResize="0"/>
          <p:nvPr/>
        </p:nvPicPr>
        <p:blipFill rotWithShape="1">
          <a:blip r:embed="rId15">
            <a:alphaModFix/>
          </a:blip>
          <a:srcRect b="0" l="0" r="0" t="0"/>
          <a:stretch/>
        </p:blipFill>
        <p:spPr>
          <a:xfrm>
            <a:off x="10580551" y="1395100"/>
            <a:ext cx="1592738" cy="2189963"/>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6" name="Shape 4386"/>
        <p:cNvGrpSpPr/>
        <p:nvPr/>
      </p:nvGrpSpPr>
      <p:grpSpPr>
        <a:xfrm>
          <a:off x="0" y="0"/>
          <a:ext cx="0" cy="0"/>
          <a:chOff x="0" y="0"/>
          <a:chExt cx="0" cy="0"/>
        </a:xfrm>
      </p:grpSpPr>
      <p:sp>
        <p:nvSpPr>
          <p:cNvPr id="4387" name="Google Shape;4387;p26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Quicksort in action (with last element as pivot):</a:t>
            </a:r>
            <a:endParaRPr>
              <a:latin typeface="Mukta"/>
              <a:ea typeface="Mukta"/>
              <a:cs typeface="Mukta"/>
              <a:sym typeface="Mukta"/>
            </a:endParaRPr>
          </a:p>
        </p:txBody>
      </p:sp>
      <p:sp>
        <p:nvSpPr>
          <p:cNvPr id="4388" name="Google Shape;4388;p26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pic>
        <p:nvPicPr>
          <p:cNvPr id="4389" name="Google Shape;4389;p267"/>
          <p:cNvPicPr preferRelativeResize="0"/>
          <p:nvPr/>
        </p:nvPicPr>
        <p:blipFill rotWithShape="1">
          <a:blip r:embed="rId3">
            <a:alphaModFix/>
          </a:blip>
          <a:srcRect b="0" l="0" r="0" t="0"/>
          <a:stretch/>
        </p:blipFill>
        <p:spPr>
          <a:xfrm>
            <a:off x="9115254" y="1395100"/>
            <a:ext cx="1592738" cy="2189963"/>
          </a:xfrm>
          <a:prstGeom prst="rect">
            <a:avLst/>
          </a:prstGeom>
          <a:noFill/>
          <a:ln>
            <a:noFill/>
          </a:ln>
        </p:spPr>
      </p:pic>
      <p:pic>
        <p:nvPicPr>
          <p:cNvPr id="4390" name="Google Shape;4390;p267"/>
          <p:cNvPicPr preferRelativeResize="0"/>
          <p:nvPr/>
        </p:nvPicPr>
        <p:blipFill rotWithShape="1">
          <a:blip r:embed="rId4">
            <a:alphaModFix/>
          </a:blip>
          <a:srcRect b="0" l="0" r="0" t="0"/>
          <a:stretch/>
        </p:blipFill>
        <p:spPr>
          <a:xfrm>
            <a:off x="4730363" y="1395100"/>
            <a:ext cx="1592738" cy="2189963"/>
          </a:xfrm>
          <a:prstGeom prst="rect">
            <a:avLst/>
          </a:prstGeom>
          <a:noFill/>
          <a:ln>
            <a:noFill/>
          </a:ln>
        </p:spPr>
      </p:pic>
      <p:pic>
        <p:nvPicPr>
          <p:cNvPr id="4391" name="Google Shape;4391;p267"/>
          <p:cNvPicPr preferRelativeResize="0"/>
          <p:nvPr/>
        </p:nvPicPr>
        <p:blipFill rotWithShape="1">
          <a:blip r:embed="rId5">
            <a:alphaModFix/>
          </a:blip>
          <a:srcRect b="0" l="0" r="0" t="0"/>
          <a:stretch/>
        </p:blipFill>
        <p:spPr>
          <a:xfrm>
            <a:off x="1792117" y="1395100"/>
            <a:ext cx="1592738" cy="2189963"/>
          </a:xfrm>
          <a:prstGeom prst="rect">
            <a:avLst/>
          </a:prstGeom>
          <a:noFill/>
          <a:ln>
            <a:noFill/>
          </a:ln>
        </p:spPr>
      </p:pic>
      <p:pic>
        <p:nvPicPr>
          <p:cNvPr id="4392" name="Google Shape;4392;p267"/>
          <p:cNvPicPr preferRelativeResize="0"/>
          <p:nvPr/>
        </p:nvPicPr>
        <p:blipFill rotWithShape="1">
          <a:blip r:embed="rId6">
            <a:alphaModFix/>
          </a:blip>
          <a:srcRect b="0" l="0" r="0" t="0"/>
          <a:stretch/>
        </p:blipFill>
        <p:spPr>
          <a:xfrm>
            <a:off x="328475" y="1395100"/>
            <a:ext cx="1592738" cy="2189963"/>
          </a:xfrm>
          <a:prstGeom prst="rect">
            <a:avLst/>
          </a:prstGeom>
          <a:noFill/>
          <a:ln>
            <a:noFill/>
          </a:ln>
        </p:spPr>
      </p:pic>
      <p:pic>
        <p:nvPicPr>
          <p:cNvPr id="4393" name="Google Shape;4393;p267"/>
          <p:cNvPicPr preferRelativeResize="0"/>
          <p:nvPr/>
        </p:nvPicPr>
        <p:blipFill rotWithShape="1">
          <a:blip r:embed="rId7">
            <a:alphaModFix/>
          </a:blip>
          <a:srcRect b="0" l="0" r="0" t="0"/>
          <a:stretch/>
        </p:blipFill>
        <p:spPr>
          <a:xfrm>
            <a:off x="7668609" y="1395112"/>
            <a:ext cx="1592738" cy="2189963"/>
          </a:xfrm>
          <a:prstGeom prst="rect">
            <a:avLst/>
          </a:prstGeom>
          <a:noFill/>
          <a:ln>
            <a:noFill/>
          </a:ln>
        </p:spPr>
      </p:pic>
      <p:pic>
        <p:nvPicPr>
          <p:cNvPr id="4394" name="Google Shape;4394;p267"/>
          <p:cNvPicPr preferRelativeResize="0"/>
          <p:nvPr/>
        </p:nvPicPr>
        <p:blipFill rotWithShape="1">
          <a:blip r:embed="rId8">
            <a:alphaModFix/>
          </a:blip>
          <a:srcRect b="0" l="0" r="0" t="0"/>
          <a:stretch/>
        </p:blipFill>
        <p:spPr>
          <a:xfrm>
            <a:off x="6186328" y="1395100"/>
            <a:ext cx="1592738" cy="2189963"/>
          </a:xfrm>
          <a:prstGeom prst="rect">
            <a:avLst/>
          </a:prstGeom>
          <a:noFill/>
          <a:ln>
            <a:noFill/>
          </a:ln>
        </p:spPr>
      </p:pic>
      <p:pic>
        <p:nvPicPr>
          <p:cNvPr id="4395" name="Google Shape;4395;p267"/>
          <p:cNvPicPr preferRelativeResize="0"/>
          <p:nvPr/>
        </p:nvPicPr>
        <p:blipFill rotWithShape="1">
          <a:blip r:embed="rId9">
            <a:alphaModFix/>
          </a:blip>
          <a:srcRect b="0" l="0" r="0" t="0"/>
          <a:stretch/>
        </p:blipFill>
        <p:spPr>
          <a:xfrm>
            <a:off x="3257401" y="1395100"/>
            <a:ext cx="1592738" cy="2189963"/>
          </a:xfrm>
          <a:prstGeom prst="rect">
            <a:avLst/>
          </a:prstGeom>
          <a:noFill/>
          <a:ln>
            <a:noFill/>
          </a:ln>
        </p:spPr>
      </p:pic>
      <p:pic>
        <p:nvPicPr>
          <p:cNvPr id="4396" name="Google Shape;4396;p267"/>
          <p:cNvPicPr preferRelativeResize="0"/>
          <p:nvPr/>
        </p:nvPicPr>
        <p:blipFill rotWithShape="1">
          <a:blip r:embed="rId10">
            <a:alphaModFix/>
          </a:blip>
          <a:srcRect b="0" l="0" r="0" t="0"/>
          <a:stretch/>
        </p:blipFill>
        <p:spPr>
          <a:xfrm>
            <a:off x="10580538" y="1395100"/>
            <a:ext cx="1592738" cy="2189963"/>
          </a:xfrm>
          <a:prstGeom prst="rect">
            <a:avLst/>
          </a:prstGeom>
          <a:noFill/>
          <a:ln>
            <a:noFill/>
          </a:ln>
        </p:spPr>
      </p:pic>
      <p:pic>
        <p:nvPicPr>
          <p:cNvPr id="4397" name="Google Shape;4397;p267"/>
          <p:cNvPicPr preferRelativeResize="0"/>
          <p:nvPr/>
        </p:nvPicPr>
        <p:blipFill rotWithShape="1">
          <a:blip r:embed="rId11">
            <a:alphaModFix/>
          </a:blip>
          <a:srcRect b="0" l="0" r="0" t="0"/>
          <a:stretch/>
        </p:blipFill>
        <p:spPr>
          <a:xfrm>
            <a:off x="328479" y="1395100"/>
            <a:ext cx="1592738" cy="2189963"/>
          </a:xfrm>
          <a:prstGeom prst="rect">
            <a:avLst/>
          </a:prstGeom>
          <a:noFill/>
          <a:ln>
            <a:noFill/>
          </a:ln>
        </p:spPr>
      </p:pic>
      <p:pic>
        <p:nvPicPr>
          <p:cNvPr id="4398" name="Google Shape;4398;p267"/>
          <p:cNvPicPr preferRelativeResize="0"/>
          <p:nvPr/>
        </p:nvPicPr>
        <p:blipFill rotWithShape="1">
          <a:blip r:embed="rId12">
            <a:alphaModFix/>
          </a:blip>
          <a:srcRect b="0" l="0" r="0" t="0"/>
          <a:stretch/>
        </p:blipFill>
        <p:spPr>
          <a:xfrm>
            <a:off x="9115250" y="1395100"/>
            <a:ext cx="1592738" cy="2189963"/>
          </a:xfrm>
          <a:prstGeom prst="rect">
            <a:avLst/>
          </a:prstGeom>
          <a:noFill/>
          <a:ln>
            <a:noFill/>
          </a:ln>
        </p:spPr>
      </p:pic>
      <p:pic>
        <p:nvPicPr>
          <p:cNvPr id="4399" name="Google Shape;4399;p267"/>
          <p:cNvPicPr preferRelativeResize="0"/>
          <p:nvPr/>
        </p:nvPicPr>
        <p:blipFill rotWithShape="1">
          <a:blip r:embed="rId13">
            <a:alphaModFix/>
          </a:blip>
          <a:srcRect b="0" l="0" r="0" t="0"/>
          <a:stretch/>
        </p:blipFill>
        <p:spPr>
          <a:xfrm>
            <a:off x="4730351" y="1395100"/>
            <a:ext cx="1592738" cy="2189963"/>
          </a:xfrm>
          <a:prstGeom prst="rect">
            <a:avLst/>
          </a:prstGeom>
          <a:noFill/>
          <a:ln>
            <a:noFill/>
          </a:ln>
        </p:spPr>
      </p:pic>
      <p:pic>
        <p:nvPicPr>
          <p:cNvPr id="4400" name="Google Shape;4400;p267"/>
          <p:cNvPicPr preferRelativeResize="0"/>
          <p:nvPr/>
        </p:nvPicPr>
        <p:blipFill rotWithShape="1">
          <a:blip r:embed="rId14">
            <a:alphaModFix/>
          </a:blip>
          <a:srcRect b="0" l="0" r="0" t="0"/>
          <a:stretch/>
        </p:blipFill>
        <p:spPr>
          <a:xfrm>
            <a:off x="3257400" y="1395100"/>
            <a:ext cx="1592738" cy="2189963"/>
          </a:xfrm>
          <a:prstGeom prst="rect">
            <a:avLst/>
          </a:prstGeom>
          <a:noFill/>
          <a:ln>
            <a:noFill/>
          </a:ln>
        </p:spPr>
      </p:pic>
      <p:pic>
        <p:nvPicPr>
          <p:cNvPr id="4401" name="Google Shape;4401;p267"/>
          <p:cNvPicPr preferRelativeResize="0"/>
          <p:nvPr/>
        </p:nvPicPr>
        <p:blipFill rotWithShape="1">
          <a:blip r:embed="rId15">
            <a:alphaModFix/>
          </a:blip>
          <a:srcRect b="0" l="0" r="0" t="0"/>
          <a:stretch/>
        </p:blipFill>
        <p:spPr>
          <a:xfrm>
            <a:off x="4730351" y="1395100"/>
            <a:ext cx="1592738" cy="2189963"/>
          </a:xfrm>
          <a:prstGeom prst="rect">
            <a:avLst/>
          </a:prstGeom>
          <a:noFill/>
          <a:ln>
            <a:noFill/>
          </a:ln>
        </p:spPr>
      </p:pic>
      <p:pic>
        <p:nvPicPr>
          <p:cNvPr id="4402" name="Google Shape;4402;p267"/>
          <p:cNvPicPr preferRelativeResize="0"/>
          <p:nvPr/>
        </p:nvPicPr>
        <p:blipFill rotWithShape="1">
          <a:blip r:embed="rId13">
            <a:alphaModFix/>
          </a:blip>
          <a:srcRect b="0" l="0" r="0" t="0"/>
          <a:stretch/>
        </p:blipFill>
        <p:spPr>
          <a:xfrm>
            <a:off x="10580551" y="1395100"/>
            <a:ext cx="1592738" cy="2189963"/>
          </a:xfrm>
          <a:prstGeom prst="rect">
            <a:avLst/>
          </a:prstGeom>
          <a:noFill/>
          <a:ln>
            <a:noFill/>
          </a:ln>
        </p:spPr>
      </p:pic>
      <p:cxnSp>
        <p:nvCxnSpPr>
          <p:cNvPr id="4403" name="Google Shape;4403;p267"/>
          <p:cNvCxnSpPr/>
          <p:nvPr/>
        </p:nvCxnSpPr>
        <p:spPr>
          <a:xfrm>
            <a:off x="4704375" y="2039675"/>
            <a:ext cx="0" cy="4759200"/>
          </a:xfrm>
          <a:prstGeom prst="straightConnector1">
            <a:avLst/>
          </a:prstGeom>
          <a:noFill/>
          <a:ln cap="flat" cmpd="sng" w="28575">
            <a:solidFill>
              <a:srgbClr val="000000"/>
            </a:solidFill>
            <a:prstDash val="solid"/>
            <a:round/>
            <a:headEnd len="sm" w="sm" type="none"/>
            <a:tailEnd len="sm" w="sm" type="none"/>
          </a:ln>
        </p:spPr>
      </p:cxnSp>
      <p:cxnSp>
        <p:nvCxnSpPr>
          <p:cNvPr id="4404" name="Google Shape;4404;p267"/>
          <p:cNvCxnSpPr/>
          <p:nvPr/>
        </p:nvCxnSpPr>
        <p:spPr>
          <a:xfrm>
            <a:off x="6156950" y="2039675"/>
            <a:ext cx="0" cy="4759200"/>
          </a:xfrm>
          <a:prstGeom prst="straightConnector1">
            <a:avLst/>
          </a:prstGeom>
          <a:noFill/>
          <a:ln cap="flat" cmpd="sng" w="28575">
            <a:solidFill>
              <a:srgbClr val="000000"/>
            </a:solidFill>
            <a:prstDash val="solid"/>
            <a:round/>
            <a:headEnd len="sm" w="sm" type="none"/>
            <a:tailEnd len="sm" w="sm" type="none"/>
          </a:ln>
        </p:spPr>
      </p:cxnSp>
      <p:cxnSp>
        <p:nvCxnSpPr>
          <p:cNvPr id="4405" name="Google Shape;4405;p267"/>
          <p:cNvCxnSpPr>
            <a:stCxn id="4387" idx="1"/>
          </p:cNvCxnSpPr>
          <p:nvPr/>
        </p:nvCxnSpPr>
        <p:spPr>
          <a:xfrm>
            <a:off x="425975" y="3978325"/>
            <a:ext cx="4170600" cy="0"/>
          </a:xfrm>
          <a:prstGeom prst="straightConnector1">
            <a:avLst/>
          </a:prstGeom>
          <a:noFill/>
          <a:ln cap="flat" cmpd="sng" w="38100">
            <a:solidFill>
              <a:srgbClr val="000000"/>
            </a:solidFill>
            <a:prstDash val="solid"/>
            <a:round/>
            <a:headEnd len="med" w="med" type="triangle"/>
            <a:tailEnd len="med" w="med" type="triangle"/>
          </a:ln>
        </p:spPr>
      </p:cxnSp>
      <p:cxnSp>
        <p:nvCxnSpPr>
          <p:cNvPr id="4406" name="Google Shape;4406;p267"/>
          <p:cNvCxnSpPr>
            <a:endCxn id="4387" idx="3"/>
          </p:cNvCxnSpPr>
          <p:nvPr/>
        </p:nvCxnSpPr>
        <p:spPr>
          <a:xfrm>
            <a:off x="6323075" y="3978325"/>
            <a:ext cx="5742000" cy="0"/>
          </a:xfrm>
          <a:prstGeom prst="straightConnector1">
            <a:avLst/>
          </a:prstGeom>
          <a:noFill/>
          <a:ln cap="flat" cmpd="sng" w="38100">
            <a:solidFill>
              <a:srgbClr val="000000"/>
            </a:solidFill>
            <a:prstDash val="solid"/>
            <a:round/>
            <a:headEnd len="med" w="med" type="triangle"/>
            <a:tailEnd len="med" w="med" type="triangle"/>
          </a:ln>
        </p:spPr>
      </p:cxnSp>
      <p:sp>
        <p:nvSpPr>
          <p:cNvPr id="4407" name="Google Shape;4407;p267"/>
          <p:cNvSpPr txBox="1"/>
          <p:nvPr/>
        </p:nvSpPr>
        <p:spPr>
          <a:xfrm>
            <a:off x="566525" y="4247525"/>
            <a:ext cx="3889500" cy="138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now you partition and run quicksort on the elements </a:t>
            </a:r>
            <a:endParaRPr b="0" i="0" sz="2400" u="none" cap="none" strike="noStrike">
              <a:solidFill>
                <a:srgbClr val="000000"/>
              </a:solidFill>
              <a:latin typeface="Mukta"/>
              <a:ea typeface="Mukta"/>
              <a:cs typeface="Mukta"/>
              <a:sym typeface="Mukta"/>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to the left of the pivot (and after this is done, you would quicksort the elements to the right of the pivot)</a:t>
            </a:r>
            <a:endParaRPr b="0" i="0" sz="2400" u="none" cap="none" strike="noStrike">
              <a:solidFill>
                <a:srgbClr val="000000"/>
              </a:solidFill>
              <a:latin typeface="Mukta"/>
              <a:ea typeface="Mukta"/>
              <a:cs typeface="Mukta"/>
              <a:sym typeface="Mukta"/>
            </a:endParaRPr>
          </a:p>
        </p:txBody>
      </p:sp>
      <p:sp>
        <p:nvSpPr>
          <p:cNvPr id="4408" name="Google Shape;4408;p267"/>
          <p:cNvSpPr txBox="1"/>
          <p:nvPr/>
        </p:nvSpPr>
        <p:spPr>
          <a:xfrm>
            <a:off x="6419450" y="4371575"/>
            <a:ext cx="3335400" cy="138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notice that 42 is now in the correct position</a:t>
            </a:r>
            <a:endParaRPr b="0" i="0" sz="2400" u="none" cap="none" strike="noStrike">
              <a:solidFill>
                <a:srgbClr val="000000"/>
              </a:solidFill>
              <a:latin typeface="Mukta"/>
              <a:ea typeface="Mukta"/>
              <a:cs typeface="Mukta"/>
              <a:sym typeface="Mukta"/>
            </a:endParaRPr>
          </a:p>
        </p:txBody>
      </p:sp>
      <p:cxnSp>
        <p:nvCxnSpPr>
          <p:cNvPr id="4409" name="Google Shape;4409;p267"/>
          <p:cNvCxnSpPr/>
          <p:nvPr/>
        </p:nvCxnSpPr>
        <p:spPr>
          <a:xfrm rot="10800000">
            <a:off x="5838250" y="3532375"/>
            <a:ext cx="679800" cy="1034700"/>
          </a:xfrm>
          <a:prstGeom prst="straightConnector1">
            <a:avLst/>
          </a:prstGeom>
          <a:noFill/>
          <a:ln cap="flat" cmpd="sng" w="28575">
            <a:solidFill>
              <a:srgbClr val="09885A"/>
            </a:solidFill>
            <a:prstDash val="solid"/>
            <a:round/>
            <a:headEnd len="sm" w="sm" type="none"/>
            <a:tailEnd len="med" w="med" type="triangl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26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 — </a:t>
            </a:r>
            <a:r>
              <a:rPr b="1" lang="en-US" sz="4000">
                <a:latin typeface="Mukta"/>
                <a:ea typeface="Mukta"/>
                <a:cs typeface="Mukta"/>
                <a:sym typeface="Mukta"/>
              </a:rPr>
              <a:t>Choosing a different initial pivot</a:t>
            </a:r>
            <a:endParaRPr b="1" i="0" sz="4000" u="none" cap="none" strike="noStrike">
              <a:solidFill>
                <a:srgbClr val="000000"/>
              </a:solidFill>
              <a:latin typeface="Mukta"/>
              <a:ea typeface="Mukta"/>
              <a:cs typeface="Mukta"/>
              <a:sym typeface="Mukta"/>
            </a:endParaRPr>
          </a:p>
        </p:txBody>
      </p:sp>
      <p:sp>
        <p:nvSpPr>
          <p:cNvPr id="4416" name="Google Shape;4416;p268"/>
          <p:cNvSpPr txBox="1"/>
          <p:nvPr>
            <p:ph idx="4294967295" type="body"/>
          </p:nvPr>
        </p:nvSpPr>
        <p:spPr>
          <a:xfrm>
            <a:off x="75875" y="1115550"/>
            <a:ext cx="11639100" cy="21900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Suppose we wanted to pick a different pivot that more evenly partitions the array, such as the middle.</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How can we incorporate this new pivot into our algorithm?</a:t>
            </a:r>
            <a:endParaRPr>
              <a:latin typeface="Mukta"/>
              <a:ea typeface="Mukta"/>
              <a:cs typeface="Mukta"/>
              <a:sym typeface="Mukta"/>
            </a:endParaRPr>
          </a:p>
        </p:txBody>
      </p:sp>
      <p:pic>
        <p:nvPicPr>
          <p:cNvPr id="4417" name="Google Shape;4417;p268"/>
          <p:cNvPicPr preferRelativeResize="0"/>
          <p:nvPr/>
        </p:nvPicPr>
        <p:blipFill rotWithShape="1">
          <a:blip r:embed="rId3">
            <a:alphaModFix/>
          </a:blip>
          <a:srcRect b="0" l="0" r="0" t="0"/>
          <a:stretch/>
        </p:blipFill>
        <p:spPr>
          <a:xfrm>
            <a:off x="9082679" y="2949525"/>
            <a:ext cx="1592738" cy="2189963"/>
          </a:xfrm>
          <a:prstGeom prst="rect">
            <a:avLst/>
          </a:prstGeom>
          <a:noFill/>
          <a:ln>
            <a:noFill/>
          </a:ln>
        </p:spPr>
      </p:pic>
      <p:pic>
        <p:nvPicPr>
          <p:cNvPr id="4418" name="Google Shape;4418;p268"/>
          <p:cNvPicPr preferRelativeResize="0"/>
          <p:nvPr/>
        </p:nvPicPr>
        <p:blipFill rotWithShape="1">
          <a:blip r:embed="rId4">
            <a:alphaModFix/>
          </a:blip>
          <a:srcRect b="0" l="0" r="0" t="0"/>
          <a:stretch/>
        </p:blipFill>
        <p:spPr>
          <a:xfrm>
            <a:off x="4697788" y="2949525"/>
            <a:ext cx="1592738" cy="2189963"/>
          </a:xfrm>
          <a:prstGeom prst="rect">
            <a:avLst/>
          </a:prstGeom>
          <a:noFill/>
          <a:ln>
            <a:noFill/>
          </a:ln>
        </p:spPr>
      </p:pic>
      <p:pic>
        <p:nvPicPr>
          <p:cNvPr id="4419" name="Google Shape;4419;p268"/>
          <p:cNvPicPr preferRelativeResize="0"/>
          <p:nvPr/>
        </p:nvPicPr>
        <p:blipFill rotWithShape="1">
          <a:blip r:embed="rId5">
            <a:alphaModFix/>
          </a:blip>
          <a:srcRect b="0" l="0" r="0" t="0"/>
          <a:stretch/>
        </p:blipFill>
        <p:spPr>
          <a:xfrm>
            <a:off x="1759542" y="2949525"/>
            <a:ext cx="1592738" cy="2189963"/>
          </a:xfrm>
          <a:prstGeom prst="rect">
            <a:avLst/>
          </a:prstGeom>
          <a:noFill/>
          <a:ln>
            <a:noFill/>
          </a:ln>
        </p:spPr>
      </p:pic>
      <p:pic>
        <p:nvPicPr>
          <p:cNvPr id="4420" name="Google Shape;4420;p268"/>
          <p:cNvPicPr preferRelativeResize="0"/>
          <p:nvPr/>
        </p:nvPicPr>
        <p:blipFill rotWithShape="1">
          <a:blip r:embed="rId6">
            <a:alphaModFix/>
          </a:blip>
          <a:srcRect b="0" l="0" r="0" t="0"/>
          <a:stretch/>
        </p:blipFill>
        <p:spPr>
          <a:xfrm>
            <a:off x="295900" y="2949525"/>
            <a:ext cx="1592738" cy="2189963"/>
          </a:xfrm>
          <a:prstGeom prst="rect">
            <a:avLst/>
          </a:prstGeom>
          <a:noFill/>
          <a:ln>
            <a:noFill/>
          </a:ln>
        </p:spPr>
      </p:pic>
      <p:pic>
        <p:nvPicPr>
          <p:cNvPr id="4421" name="Google Shape;4421;p268"/>
          <p:cNvPicPr preferRelativeResize="0"/>
          <p:nvPr/>
        </p:nvPicPr>
        <p:blipFill rotWithShape="1">
          <a:blip r:embed="rId7">
            <a:alphaModFix/>
          </a:blip>
          <a:srcRect b="0" l="0" r="0" t="0"/>
          <a:stretch/>
        </p:blipFill>
        <p:spPr>
          <a:xfrm>
            <a:off x="7636034" y="2949537"/>
            <a:ext cx="1592738" cy="2189963"/>
          </a:xfrm>
          <a:prstGeom prst="rect">
            <a:avLst/>
          </a:prstGeom>
          <a:noFill/>
          <a:ln>
            <a:noFill/>
          </a:ln>
        </p:spPr>
      </p:pic>
      <p:pic>
        <p:nvPicPr>
          <p:cNvPr id="4422" name="Google Shape;4422;p268"/>
          <p:cNvPicPr preferRelativeResize="0"/>
          <p:nvPr/>
        </p:nvPicPr>
        <p:blipFill rotWithShape="1">
          <a:blip r:embed="rId8">
            <a:alphaModFix/>
          </a:blip>
          <a:srcRect b="0" l="0" r="0" t="0"/>
          <a:stretch/>
        </p:blipFill>
        <p:spPr>
          <a:xfrm>
            <a:off x="6153753" y="2949525"/>
            <a:ext cx="1592738" cy="2189963"/>
          </a:xfrm>
          <a:prstGeom prst="rect">
            <a:avLst/>
          </a:prstGeom>
          <a:noFill/>
          <a:ln>
            <a:noFill/>
          </a:ln>
        </p:spPr>
      </p:pic>
      <p:pic>
        <p:nvPicPr>
          <p:cNvPr id="4423" name="Google Shape;4423;p268"/>
          <p:cNvPicPr preferRelativeResize="0"/>
          <p:nvPr/>
        </p:nvPicPr>
        <p:blipFill rotWithShape="1">
          <a:blip r:embed="rId9">
            <a:alphaModFix/>
          </a:blip>
          <a:srcRect b="0" l="0" r="0" t="0"/>
          <a:stretch/>
        </p:blipFill>
        <p:spPr>
          <a:xfrm>
            <a:off x="3224826" y="2949525"/>
            <a:ext cx="1592738" cy="2189963"/>
          </a:xfrm>
          <a:prstGeom prst="rect">
            <a:avLst/>
          </a:prstGeom>
          <a:noFill/>
          <a:ln>
            <a:noFill/>
          </a:ln>
        </p:spPr>
      </p:pic>
      <p:sp>
        <p:nvSpPr>
          <p:cNvPr id="4424" name="Google Shape;4424;p268"/>
          <p:cNvSpPr txBox="1"/>
          <p:nvPr/>
        </p:nvSpPr>
        <p:spPr>
          <a:xfrm>
            <a:off x="350800" y="5912100"/>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p:txBody>
      </p:sp>
      <p:sp>
        <p:nvSpPr>
          <p:cNvPr id="4425" name="Google Shape;4425;p268"/>
          <p:cNvSpPr txBox="1"/>
          <p:nvPr/>
        </p:nvSpPr>
        <p:spPr>
          <a:xfrm>
            <a:off x="9228775" y="5912100"/>
            <a:ext cx="11733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p:txBody>
      </p:sp>
      <p:cxnSp>
        <p:nvCxnSpPr>
          <p:cNvPr id="4426" name="Google Shape;4426;p268"/>
          <p:cNvCxnSpPr>
            <a:stCxn id="4424" idx="0"/>
          </p:cNvCxnSpPr>
          <p:nvPr/>
        </p:nvCxnSpPr>
        <p:spPr>
          <a:xfrm rot="10800000">
            <a:off x="1016350" y="5426700"/>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427" name="Google Shape;4427;p268"/>
          <p:cNvCxnSpPr/>
          <p:nvPr/>
        </p:nvCxnSpPr>
        <p:spPr>
          <a:xfrm rot="10800000">
            <a:off x="9790375" y="5426700"/>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428" name="Google Shape;4428;p268"/>
          <p:cNvPicPr preferRelativeResize="0"/>
          <p:nvPr/>
        </p:nvPicPr>
        <p:blipFill rotWithShape="1">
          <a:blip r:embed="rId10">
            <a:alphaModFix/>
          </a:blip>
          <a:srcRect b="0" l="0" r="0" t="0"/>
          <a:stretch/>
        </p:blipFill>
        <p:spPr>
          <a:xfrm>
            <a:off x="4697775" y="2949525"/>
            <a:ext cx="1592738" cy="2189963"/>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sp>
        <p:nvSpPr>
          <p:cNvPr id="4434" name="Google Shape;4434;p26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 </a:t>
            </a:r>
            <a:r>
              <a:rPr b="1" lang="en-US" sz="4000">
                <a:solidFill>
                  <a:schemeClr val="dk1"/>
                </a:solidFill>
                <a:latin typeface="Mukta"/>
                <a:ea typeface="Mukta"/>
                <a:cs typeface="Mukta"/>
                <a:sym typeface="Mukta"/>
              </a:rPr>
              <a:t>— Choosing a different initial pivot</a:t>
            </a:r>
            <a:endParaRPr b="1" i="0" sz="4000" u="none" cap="none" strike="noStrike">
              <a:solidFill>
                <a:srgbClr val="000000"/>
              </a:solidFill>
              <a:latin typeface="Mukta"/>
              <a:ea typeface="Mukta"/>
              <a:cs typeface="Mukta"/>
              <a:sym typeface="Mukta"/>
            </a:endParaRPr>
          </a:p>
        </p:txBody>
      </p:sp>
      <p:sp>
        <p:nvSpPr>
          <p:cNvPr id="4435" name="Google Shape;4435;p269"/>
          <p:cNvSpPr txBox="1"/>
          <p:nvPr>
            <p:ph idx="4294967295" type="body"/>
          </p:nvPr>
        </p:nvSpPr>
        <p:spPr>
          <a:xfrm>
            <a:off x="276450" y="1109025"/>
            <a:ext cx="11639100" cy="21900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Suppose we wanted to pick a different pivot that more evenly partitions the array.</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How can we incorporate this new pivot into our algorithm?</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b="1" lang="en-US">
                <a:latin typeface="Mukta"/>
                <a:ea typeface="Mukta"/>
                <a:cs typeface="Mukta"/>
                <a:sym typeface="Mukta"/>
              </a:rPr>
              <a:t>Swap our new pivot with the last element, and proceed as before!</a:t>
            </a:r>
            <a:endParaRPr b="1">
              <a:latin typeface="Mukta"/>
              <a:ea typeface="Mukta"/>
              <a:cs typeface="Mukta"/>
              <a:sym typeface="Mukta"/>
            </a:endParaRPr>
          </a:p>
        </p:txBody>
      </p:sp>
      <p:pic>
        <p:nvPicPr>
          <p:cNvPr id="4436" name="Google Shape;4436;p269"/>
          <p:cNvPicPr preferRelativeResize="0"/>
          <p:nvPr/>
        </p:nvPicPr>
        <p:blipFill rotWithShape="1">
          <a:blip r:embed="rId3">
            <a:alphaModFix/>
          </a:blip>
          <a:srcRect b="0" l="0" r="0" t="0"/>
          <a:stretch/>
        </p:blipFill>
        <p:spPr>
          <a:xfrm>
            <a:off x="4785254" y="2982125"/>
            <a:ext cx="1592738" cy="2189963"/>
          </a:xfrm>
          <a:prstGeom prst="rect">
            <a:avLst/>
          </a:prstGeom>
          <a:noFill/>
          <a:ln>
            <a:noFill/>
          </a:ln>
        </p:spPr>
      </p:pic>
      <p:pic>
        <p:nvPicPr>
          <p:cNvPr id="4437" name="Google Shape;4437;p269"/>
          <p:cNvPicPr preferRelativeResize="0"/>
          <p:nvPr/>
        </p:nvPicPr>
        <p:blipFill rotWithShape="1">
          <a:blip r:embed="rId4">
            <a:alphaModFix/>
          </a:blip>
          <a:srcRect b="0" l="0" r="0" t="0"/>
          <a:stretch/>
        </p:blipFill>
        <p:spPr>
          <a:xfrm>
            <a:off x="1847017" y="2949525"/>
            <a:ext cx="1592738" cy="2189963"/>
          </a:xfrm>
          <a:prstGeom prst="rect">
            <a:avLst/>
          </a:prstGeom>
          <a:noFill/>
          <a:ln>
            <a:noFill/>
          </a:ln>
        </p:spPr>
      </p:pic>
      <p:pic>
        <p:nvPicPr>
          <p:cNvPr id="4438" name="Google Shape;4438;p269"/>
          <p:cNvPicPr preferRelativeResize="0"/>
          <p:nvPr/>
        </p:nvPicPr>
        <p:blipFill rotWithShape="1">
          <a:blip r:embed="rId5">
            <a:alphaModFix/>
          </a:blip>
          <a:srcRect b="0" l="0" r="0" t="0"/>
          <a:stretch/>
        </p:blipFill>
        <p:spPr>
          <a:xfrm>
            <a:off x="383375" y="2949525"/>
            <a:ext cx="1592738" cy="2189963"/>
          </a:xfrm>
          <a:prstGeom prst="rect">
            <a:avLst/>
          </a:prstGeom>
          <a:noFill/>
          <a:ln>
            <a:noFill/>
          </a:ln>
        </p:spPr>
      </p:pic>
      <p:pic>
        <p:nvPicPr>
          <p:cNvPr id="4439" name="Google Shape;4439;p269"/>
          <p:cNvPicPr preferRelativeResize="0"/>
          <p:nvPr/>
        </p:nvPicPr>
        <p:blipFill rotWithShape="1">
          <a:blip r:embed="rId6">
            <a:alphaModFix/>
          </a:blip>
          <a:srcRect b="0" l="0" r="0" t="0"/>
          <a:stretch/>
        </p:blipFill>
        <p:spPr>
          <a:xfrm>
            <a:off x="7723509" y="2949537"/>
            <a:ext cx="1592738" cy="2189963"/>
          </a:xfrm>
          <a:prstGeom prst="rect">
            <a:avLst/>
          </a:prstGeom>
          <a:noFill/>
          <a:ln>
            <a:noFill/>
          </a:ln>
        </p:spPr>
      </p:pic>
      <p:pic>
        <p:nvPicPr>
          <p:cNvPr id="4440" name="Google Shape;4440;p269"/>
          <p:cNvPicPr preferRelativeResize="0"/>
          <p:nvPr/>
        </p:nvPicPr>
        <p:blipFill rotWithShape="1">
          <a:blip r:embed="rId7">
            <a:alphaModFix/>
          </a:blip>
          <a:srcRect b="0" l="0" r="0" t="0"/>
          <a:stretch/>
        </p:blipFill>
        <p:spPr>
          <a:xfrm>
            <a:off x="6241228" y="2949525"/>
            <a:ext cx="1592738" cy="2189963"/>
          </a:xfrm>
          <a:prstGeom prst="rect">
            <a:avLst/>
          </a:prstGeom>
          <a:noFill/>
          <a:ln>
            <a:noFill/>
          </a:ln>
        </p:spPr>
      </p:pic>
      <p:pic>
        <p:nvPicPr>
          <p:cNvPr id="4441" name="Google Shape;4441;p269"/>
          <p:cNvPicPr preferRelativeResize="0"/>
          <p:nvPr/>
        </p:nvPicPr>
        <p:blipFill rotWithShape="1">
          <a:blip r:embed="rId8">
            <a:alphaModFix/>
          </a:blip>
          <a:srcRect b="0" l="0" r="0" t="0"/>
          <a:stretch/>
        </p:blipFill>
        <p:spPr>
          <a:xfrm>
            <a:off x="3312301" y="2949525"/>
            <a:ext cx="1592738" cy="2189963"/>
          </a:xfrm>
          <a:prstGeom prst="rect">
            <a:avLst/>
          </a:prstGeom>
          <a:noFill/>
          <a:ln>
            <a:noFill/>
          </a:ln>
        </p:spPr>
      </p:pic>
      <p:sp>
        <p:nvSpPr>
          <p:cNvPr id="4442" name="Google Shape;4442;p269"/>
          <p:cNvSpPr txBox="1"/>
          <p:nvPr/>
        </p:nvSpPr>
        <p:spPr>
          <a:xfrm>
            <a:off x="438275" y="5912100"/>
            <a:ext cx="13311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L</a:t>
            </a:r>
            <a:endParaRPr b="0" i="0" sz="4800" u="none" cap="none" strike="noStrike">
              <a:solidFill>
                <a:srgbClr val="FF0000"/>
              </a:solidFill>
              <a:latin typeface="Mukta"/>
              <a:ea typeface="Mukta"/>
              <a:cs typeface="Mukta"/>
              <a:sym typeface="Mukta"/>
            </a:endParaRPr>
          </a:p>
        </p:txBody>
      </p:sp>
      <p:sp>
        <p:nvSpPr>
          <p:cNvPr id="4443" name="Google Shape;4443;p269"/>
          <p:cNvSpPr txBox="1"/>
          <p:nvPr/>
        </p:nvSpPr>
        <p:spPr>
          <a:xfrm>
            <a:off x="7833975" y="5912100"/>
            <a:ext cx="1173300" cy="94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Mukta"/>
                <a:ea typeface="Mukta"/>
                <a:cs typeface="Mukta"/>
                <a:sym typeface="Mukta"/>
              </a:rPr>
              <a:t>R</a:t>
            </a:r>
            <a:endParaRPr b="0" i="0" sz="4800" u="none" cap="none" strike="noStrike">
              <a:solidFill>
                <a:srgbClr val="000000"/>
              </a:solidFill>
              <a:latin typeface="Mukta"/>
              <a:ea typeface="Mukta"/>
              <a:cs typeface="Mukta"/>
              <a:sym typeface="Mukta"/>
            </a:endParaRPr>
          </a:p>
        </p:txBody>
      </p:sp>
      <p:cxnSp>
        <p:nvCxnSpPr>
          <p:cNvPr id="4444" name="Google Shape;4444;p269"/>
          <p:cNvCxnSpPr>
            <a:stCxn id="4442" idx="0"/>
          </p:cNvCxnSpPr>
          <p:nvPr/>
        </p:nvCxnSpPr>
        <p:spPr>
          <a:xfrm rot="10800000">
            <a:off x="1103825" y="5426700"/>
            <a:ext cx="0" cy="485400"/>
          </a:xfrm>
          <a:prstGeom prst="straightConnector1">
            <a:avLst/>
          </a:prstGeom>
          <a:noFill/>
          <a:ln cap="flat" cmpd="sng" w="19050">
            <a:solidFill>
              <a:srgbClr val="000000"/>
            </a:solidFill>
            <a:prstDash val="solid"/>
            <a:round/>
            <a:headEnd len="sm" w="sm" type="none"/>
            <a:tailEnd len="med" w="med" type="triangle"/>
          </a:ln>
        </p:spPr>
      </p:cxnSp>
      <p:cxnSp>
        <p:nvCxnSpPr>
          <p:cNvPr id="4445" name="Google Shape;4445;p269"/>
          <p:cNvCxnSpPr/>
          <p:nvPr/>
        </p:nvCxnSpPr>
        <p:spPr>
          <a:xfrm rot="10800000">
            <a:off x="8395575" y="5426700"/>
            <a:ext cx="0" cy="485400"/>
          </a:xfrm>
          <a:prstGeom prst="straightConnector1">
            <a:avLst/>
          </a:prstGeom>
          <a:noFill/>
          <a:ln cap="flat" cmpd="sng" w="19050">
            <a:solidFill>
              <a:srgbClr val="000000"/>
            </a:solidFill>
            <a:prstDash val="solid"/>
            <a:round/>
            <a:headEnd len="sm" w="sm" type="none"/>
            <a:tailEnd len="med" w="med" type="triangle"/>
          </a:ln>
        </p:spPr>
      </p:cxnSp>
      <p:pic>
        <p:nvPicPr>
          <p:cNvPr id="4446" name="Google Shape;4446;p269"/>
          <p:cNvPicPr preferRelativeResize="0"/>
          <p:nvPr/>
        </p:nvPicPr>
        <p:blipFill rotWithShape="1">
          <a:blip r:embed="rId9">
            <a:alphaModFix/>
          </a:blip>
          <a:srcRect b="0" l="0" r="0" t="0"/>
          <a:stretch/>
        </p:blipFill>
        <p:spPr>
          <a:xfrm>
            <a:off x="9231563" y="2982125"/>
            <a:ext cx="1592738" cy="2189963"/>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1" name="Shape 4451"/>
        <p:cNvGrpSpPr/>
        <p:nvPr/>
      </p:nvGrpSpPr>
      <p:grpSpPr>
        <a:xfrm>
          <a:off x="0" y="0"/>
          <a:ext cx="0" cy="0"/>
          <a:chOff x="0" y="0"/>
          <a:chExt cx="0" cy="0"/>
        </a:xfrm>
      </p:grpSpPr>
      <p:sp>
        <p:nvSpPr>
          <p:cNvPr id="4452" name="Google Shape;4452;p270"/>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quicksort: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Comparison-based sorting algorithm.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Most implementations are unstable, except for complex in-place partitioning.</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Often faster in practice than other </a:t>
            </a:r>
            <a:r>
              <a:rPr i="1" lang="en-US">
                <a:latin typeface="Mukta"/>
                <a:ea typeface="Mukta"/>
                <a:cs typeface="Mukta"/>
                <a:sym typeface="Mukta"/>
              </a:rPr>
              <a:t>n</a:t>
            </a:r>
            <a:r>
              <a:rPr lang="en-US">
                <a:latin typeface="Mukta"/>
                <a:ea typeface="Mukta"/>
                <a:cs typeface="Mukta"/>
                <a:sym typeface="Mukta"/>
              </a:rPr>
              <a:t> log </a:t>
            </a:r>
            <a:r>
              <a:rPr i="1" lang="en-US">
                <a:latin typeface="Mukta"/>
                <a:ea typeface="Mukta"/>
                <a:cs typeface="Mukta"/>
                <a:sym typeface="Mukta"/>
              </a:rPr>
              <a:t>n</a:t>
            </a:r>
            <a:r>
              <a:rPr lang="en-US">
                <a:latin typeface="Mukta"/>
                <a:ea typeface="Mukta"/>
                <a:cs typeface="Mukta"/>
                <a:sym typeface="Mukta"/>
              </a:rPr>
              <a:t> sorting algorithms.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pick a pivot from the list. Reorder list so that elements with values less than the pivot come before the pivot, while elements with values greater than or equal to the pivot come after it. After partitioning, the pivot is in the final position. Recursively sort the sub-list of elements with smaller values and the sub-list of elements with greater values.</a:t>
            </a:r>
            <a:endParaRPr>
              <a:latin typeface="Mukta"/>
              <a:ea typeface="Mukta"/>
              <a:cs typeface="Mukta"/>
              <a:sym typeface="Mukta"/>
            </a:endParaRPr>
          </a:p>
        </p:txBody>
      </p:sp>
      <p:sp>
        <p:nvSpPr>
          <p:cNvPr id="4453" name="Google Shape;4453;p27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graphicFrame>
        <p:nvGraphicFramePr>
          <p:cNvPr id="4454" name="Google Shape;4454;p270"/>
          <p:cNvGraphicFramePr/>
          <p:nvPr/>
        </p:nvGraphicFramePr>
        <p:xfrm>
          <a:off x="952500" y="1984950"/>
          <a:ext cx="3000000" cy="3000000"/>
        </p:xfrm>
        <a:graphic>
          <a:graphicData uri="http://schemas.openxmlformats.org/drawingml/2006/table">
            <a:tbl>
              <a:tblPr>
                <a:noFill/>
                <a:tableStyleId>{E4B6A6DA-A91C-45FD-B0EC-15CDF251CFFE}</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 log 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O(log </a:t>
                      </a:r>
                      <a:r>
                        <a:rPr i="1" lang="en-US" sz="2400" u="none" cap="none" strike="noStrike">
                          <a:latin typeface="Mukta"/>
                          <a:ea typeface="Mukta"/>
                          <a:cs typeface="Mukta"/>
                          <a:sym typeface="Mukta"/>
                        </a:rPr>
                        <a:t>n</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27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4461" name="Google Shape;4461;p27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6" name="Shape 4466"/>
        <p:cNvGrpSpPr/>
        <p:nvPr/>
      </p:nvGrpSpPr>
      <p:grpSpPr>
        <a:xfrm>
          <a:off x="0" y="0"/>
          <a:ext cx="0" cy="0"/>
          <a:chOff x="0" y="0"/>
          <a:chExt cx="0" cy="0"/>
        </a:xfrm>
      </p:grpSpPr>
      <p:sp>
        <p:nvSpPr>
          <p:cNvPr id="4467" name="Google Shape;4467;p27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4468" name="Google Shape;4468;p27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3" name="Shape 4473"/>
        <p:cNvGrpSpPr/>
        <p:nvPr/>
      </p:nvGrpSpPr>
      <p:grpSpPr>
        <a:xfrm>
          <a:off x="0" y="0"/>
          <a:ext cx="0" cy="0"/>
          <a:chOff x="0" y="0"/>
          <a:chExt cx="0" cy="0"/>
        </a:xfrm>
      </p:grpSpPr>
      <p:sp>
        <p:nvSpPr>
          <p:cNvPr id="4474" name="Google Shape;4474;p27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The median element (most evenly partitions the array - roughly equal </a:t>
            </a:r>
            <a:endParaRPr b="1">
              <a:solidFill>
                <a:srgbClr val="FF0000"/>
              </a:solidFill>
              <a:latin typeface="Mukta"/>
              <a:ea typeface="Mukta"/>
              <a:cs typeface="Mukta"/>
              <a:sym typeface="Mukta"/>
            </a:endParaRPr>
          </a:p>
          <a:p>
            <a:pPr indent="45720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number of elements to both left and right of pivot).</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p:txBody>
      </p:sp>
      <p:sp>
        <p:nvSpPr>
          <p:cNvPr id="4475" name="Google Shape;4475;p27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4294967295" type="body"/>
          </p:nvPr>
        </p:nvSpPr>
        <p:spPr>
          <a:xfrm>
            <a:off x="425975" y="1271875"/>
            <a:ext cx="62475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Why is the answer (D)?</a:t>
            </a:r>
            <a:endParaRPr sz="2400">
              <a:latin typeface="Mukta"/>
              <a:ea typeface="Mukta"/>
              <a:cs typeface="Mukta"/>
              <a:sym typeface="Mukta"/>
            </a:endParaRPr>
          </a:p>
          <a:p>
            <a:pPr indent="0" lvl="0" marL="457200" rtl="0" algn="l">
              <a:lnSpc>
                <a:spcPct val="100000"/>
              </a:lnSpc>
              <a:spcBef>
                <a:spcPts val="0"/>
              </a:spcBef>
              <a:spcAft>
                <a:spcPts val="0"/>
              </a:spcAft>
              <a:buSzPts val="2800"/>
              <a:buNone/>
            </a:pPr>
            <a:r>
              <a:t/>
            </a:r>
            <a:endParaRPr sz="1400">
              <a:solidFill>
                <a:srgbClr val="FF0000"/>
              </a:solidFill>
              <a:latin typeface="Arial"/>
              <a:ea typeface="Arial"/>
              <a:cs typeface="Arial"/>
              <a:sym typeface="Arial"/>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Current array representation:</a:t>
            </a:r>
            <a:r>
              <a:rPr lang="en-US" sz="2400">
                <a:latin typeface="Arial"/>
                <a:ea typeface="Arial"/>
                <a:cs typeface="Arial"/>
                <a:sym typeface="Arial"/>
              </a:rPr>
              <a:t> </a:t>
            </a:r>
            <a:r>
              <a:rPr lang="en-US" sz="2400">
                <a:latin typeface="Courier New"/>
                <a:ea typeface="Courier New"/>
                <a:cs typeface="Courier New"/>
                <a:sym typeface="Courier New"/>
              </a:rPr>
              <a:t>{8,</a:t>
            </a:r>
            <a:r>
              <a:rPr b="1" lang="en-US" sz="2400">
                <a:solidFill>
                  <a:srgbClr val="FF0000"/>
                </a:solidFill>
                <a:latin typeface="Courier New"/>
                <a:ea typeface="Courier New"/>
                <a:cs typeface="Courier New"/>
                <a:sym typeface="Courier New"/>
              </a:rPr>
              <a:t>2</a:t>
            </a:r>
            <a:r>
              <a:rPr lang="en-US" sz="2400">
                <a:latin typeface="Courier New"/>
                <a:ea typeface="Courier New"/>
                <a:cs typeface="Courier New"/>
                <a:sym typeface="Courier New"/>
              </a:rPr>
              <a:t>,</a:t>
            </a:r>
            <a:r>
              <a:rPr b="1" lang="en-US" sz="2400">
                <a:solidFill>
                  <a:srgbClr val="FF0000"/>
                </a:solidFill>
                <a:latin typeface="Courier New"/>
                <a:ea typeface="Courier New"/>
                <a:cs typeface="Courier New"/>
                <a:sym typeface="Courier New"/>
              </a:rPr>
              <a:t>4</a:t>
            </a:r>
            <a:r>
              <a:rPr lang="en-US" sz="2400">
                <a:latin typeface="Courier New"/>
                <a:ea typeface="Courier New"/>
                <a:cs typeface="Courier New"/>
                <a:sym typeface="Courier New"/>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Let’s add the element</a:t>
            </a:r>
            <a:r>
              <a:rPr lang="en-US" sz="2400">
                <a:latin typeface="Arial"/>
                <a:ea typeface="Arial"/>
                <a:cs typeface="Arial"/>
                <a:sym typeface="Arial"/>
              </a:rPr>
              <a:t> </a:t>
            </a:r>
            <a:r>
              <a:rPr lang="en-US" sz="2400">
                <a:latin typeface="Courier New"/>
                <a:ea typeface="Courier New"/>
                <a:cs typeface="Courier New"/>
                <a:sym typeface="Courier New"/>
              </a:rPr>
              <a:t>9</a:t>
            </a:r>
            <a:r>
              <a:rPr lang="en-US" sz="2400">
                <a:latin typeface="Arial"/>
                <a:ea typeface="Arial"/>
                <a:cs typeface="Arial"/>
                <a:sym typeface="Arial"/>
              </a:rPr>
              <a:t> </a:t>
            </a:r>
            <a:r>
              <a:rPr lang="en-US" sz="2400">
                <a:latin typeface="Mukta"/>
                <a:ea typeface="Mukta"/>
                <a:cs typeface="Mukta"/>
                <a:sym typeface="Mukta"/>
              </a:rPr>
              <a:t>to this binary heap!</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Fix the heap invariant!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New array representation:</a:t>
            </a:r>
            <a:r>
              <a:rPr lang="en-US" sz="2400">
                <a:latin typeface="Arial"/>
                <a:ea typeface="Arial"/>
                <a:cs typeface="Arial"/>
                <a:sym typeface="Arial"/>
              </a:rPr>
              <a:t> </a:t>
            </a:r>
            <a:r>
              <a:rPr lang="en-US" sz="2400">
                <a:latin typeface="Courier New"/>
                <a:ea typeface="Courier New"/>
                <a:cs typeface="Courier New"/>
                <a:sym typeface="Courier New"/>
              </a:rPr>
              <a:t>{9,8,</a:t>
            </a:r>
            <a:r>
              <a:rPr b="1" lang="en-US" sz="2400">
                <a:solidFill>
                  <a:srgbClr val="FF0000"/>
                </a:solidFill>
                <a:latin typeface="Courier New"/>
                <a:ea typeface="Courier New"/>
                <a:cs typeface="Courier New"/>
                <a:sym typeface="Courier New"/>
              </a:rPr>
              <a:t>4</a:t>
            </a:r>
            <a:r>
              <a:rPr lang="en-US" sz="2400">
                <a:latin typeface="Courier New"/>
                <a:ea typeface="Courier New"/>
                <a:cs typeface="Courier New"/>
                <a:sym typeface="Courier New"/>
              </a:rPr>
              <a:t>,</a:t>
            </a:r>
            <a:r>
              <a:rPr b="1" lang="en-US" sz="2400">
                <a:solidFill>
                  <a:srgbClr val="FF0000"/>
                </a:solidFill>
                <a:latin typeface="Courier New"/>
                <a:ea typeface="Courier New"/>
                <a:cs typeface="Courier New"/>
                <a:sym typeface="Courier New"/>
              </a:rPr>
              <a:t>2</a:t>
            </a:r>
            <a:r>
              <a:rPr lang="en-US"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1400">
              <a:latin typeface="Mukta"/>
              <a:ea typeface="Mukta"/>
              <a:cs typeface="Mukta"/>
              <a:sym typeface="Mukta"/>
            </a:endParaRPr>
          </a:p>
          <a:p>
            <a:pPr indent="0" lvl="0" marL="457200" rtl="0" algn="l">
              <a:lnSpc>
                <a:spcPct val="100000"/>
              </a:lnSpc>
              <a:spcBef>
                <a:spcPts val="0"/>
              </a:spcBef>
              <a:spcAft>
                <a:spcPts val="0"/>
              </a:spcAft>
              <a:buSzPts val="2800"/>
              <a:buNone/>
            </a:pPr>
            <a:r>
              <a:rPr lang="en-US" sz="2400">
                <a:latin typeface="Mukta"/>
                <a:ea typeface="Mukta"/>
                <a:cs typeface="Mukta"/>
                <a:sym typeface="Mukta"/>
              </a:rPr>
              <a:t>Notice how adding </a:t>
            </a:r>
            <a:r>
              <a:rPr lang="en-US" sz="2400">
                <a:latin typeface="Courier New"/>
                <a:ea typeface="Courier New"/>
                <a:cs typeface="Courier New"/>
                <a:sym typeface="Courier New"/>
              </a:rPr>
              <a:t>9</a:t>
            </a:r>
            <a:r>
              <a:rPr lang="en-US" sz="2400">
                <a:latin typeface="Mukta"/>
                <a:ea typeface="Mukta"/>
                <a:cs typeface="Mukta"/>
                <a:sym typeface="Mukta"/>
              </a:rPr>
              <a:t> to this binary heap changed the relative ordering of the other elements! Before the insertion, </a:t>
            </a:r>
            <a:r>
              <a:rPr lang="en-US" sz="2400">
                <a:latin typeface="Courier New"/>
                <a:ea typeface="Courier New"/>
                <a:cs typeface="Courier New"/>
                <a:sym typeface="Courier New"/>
              </a:rPr>
              <a:t>2</a:t>
            </a:r>
            <a:r>
              <a:rPr lang="en-US" sz="2400">
                <a:latin typeface="Mukta"/>
                <a:ea typeface="Mukta"/>
                <a:cs typeface="Mukta"/>
                <a:sym typeface="Mukta"/>
              </a:rPr>
              <a:t> was </a:t>
            </a:r>
            <a:r>
              <a:rPr lang="en-US" sz="2400" u="sng">
                <a:latin typeface="Mukta"/>
                <a:ea typeface="Mukta"/>
                <a:cs typeface="Mukta"/>
                <a:sym typeface="Mukta"/>
              </a:rPr>
              <a:t>before</a:t>
            </a:r>
            <a:r>
              <a:rPr lang="en-US" sz="2400">
                <a:latin typeface="Mukta"/>
                <a:ea typeface="Mukta"/>
                <a:cs typeface="Mukta"/>
                <a:sym typeface="Mukta"/>
              </a:rPr>
              <a:t> </a:t>
            </a:r>
            <a:r>
              <a:rPr lang="en-US" sz="2400">
                <a:latin typeface="Courier New"/>
                <a:ea typeface="Courier New"/>
                <a:cs typeface="Courier New"/>
                <a:sym typeface="Courier New"/>
              </a:rPr>
              <a:t>4</a:t>
            </a:r>
            <a:r>
              <a:rPr lang="en-US" sz="2400">
                <a:latin typeface="Mukta"/>
                <a:ea typeface="Mukta"/>
                <a:cs typeface="Mukta"/>
                <a:sym typeface="Mukta"/>
              </a:rPr>
              <a:t> in the array. However, after</a:t>
            </a:r>
            <a:r>
              <a:rPr lang="en-US" sz="1800">
                <a:latin typeface="Mukta"/>
                <a:ea typeface="Mukta"/>
                <a:cs typeface="Mukta"/>
                <a:sym typeface="Mukta"/>
              </a:rPr>
              <a:t> </a:t>
            </a:r>
            <a:r>
              <a:rPr lang="en-US" sz="2400">
                <a:latin typeface="Courier New"/>
                <a:ea typeface="Courier New"/>
                <a:cs typeface="Courier New"/>
                <a:sym typeface="Courier New"/>
              </a:rPr>
              <a:t>9</a:t>
            </a:r>
            <a:r>
              <a:rPr lang="en-US" sz="2400">
                <a:latin typeface="Mukta"/>
                <a:ea typeface="Mukta"/>
                <a:cs typeface="Mukta"/>
                <a:sym typeface="Mukta"/>
              </a:rPr>
              <a:t> was added, </a:t>
            </a:r>
            <a:r>
              <a:rPr lang="en-US" sz="2400">
                <a:latin typeface="Courier New"/>
                <a:ea typeface="Courier New"/>
                <a:cs typeface="Courier New"/>
                <a:sym typeface="Courier New"/>
              </a:rPr>
              <a:t>2</a:t>
            </a:r>
            <a:r>
              <a:rPr lang="en-US" sz="2400">
                <a:latin typeface="Mukta"/>
                <a:ea typeface="Mukta"/>
                <a:cs typeface="Mukta"/>
                <a:sym typeface="Mukta"/>
              </a:rPr>
              <a:t> is now </a:t>
            </a:r>
            <a:r>
              <a:rPr lang="en-US" sz="2400" u="sng">
                <a:latin typeface="Mukta"/>
                <a:ea typeface="Mukta"/>
                <a:cs typeface="Mukta"/>
                <a:sym typeface="Mukta"/>
              </a:rPr>
              <a:t>after</a:t>
            </a:r>
            <a:r>
              <a:rPr lang="en-US" sz="2400">
                <a:latin typeface="Mukta"/>
                <a:ea typeface="Mukta"/>
                <a:cs typeface="Mukta"/>
                <a:sym typeface="Mukta"/>
              </a:rPr>
              <a:t> </a:t>
            </a:r>
            <a:r>
              <a:rPr lang="en-US" sz="2400">
                <a:latin typeface="Courier New"/>
                <a:ea typeface="Courier New"/>
                <a:cs typeface="Courier New"/>
                <a:sym typeface="Courier New"/>
              </a:rPr>
              <a:t>4</a:t>
            </a:r>
            <a:r>
              <a:rPr lang="en-US" sz="2400">
                <a:latin typeface="Mukta"/>
                <a:ea typeface="Mukta"/>
                <a:cs typeface="Mukta"/>
                <a:sym typeface="Mukta"/>
              </a:rPr>
              <a:t> in the array! This shows that the binary heap </a:t>
            </a:r>
            <a:r>
              <a:rPr b="1" lang="en-US" sz="2400">
                <a:latin typeface="Mukta"/>
                <a:ea typeface="Mukta"/>
                <a:cs typeface="Mukta"/>
                <a:sym typeface="Mukta"/>
              </a:rPr>
              <a:t>is not ordered</a:t>
            </a:r>
            <a:r>
              <a:rPr lang="en-US" sz="2400">
                <a:latin typeface="Mukta"/>
                <a:ea typeface="Mukta"/>
                <a:cs typeface="Mukta"/>
                <a:sym typeface="Mukta"/>
              </a:rPr>
              <a:t>.</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rPr lang="en-US" sz="2400">
                <a:latin typeface="Arial"/>
                <a:ea typeface="Arial"/>
                <a:cs typeface="Arial"/>
                <a:sym typeface="Arial"/>
              </a:rPr>
              <a:t> </a:t>
            </a:r>
            <a:endParaRPr sz="2400">
              <a:latin typeface="Courier New"/>
              <a:ea typeface="Courier New"/>
              <a:cs typeface="Courier New"/>
              <a:sym typeface="Courier New"/>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Arial"/>
              <a:ea typeface="Arial"/>
              <a:cs typeface="Arial"/>
              <a:sym typeface="Arial"/>
            </a:endParaRPr>
          </a:p>
          <a:p>
            <a:pPr indent="0" lvl="0" marL="457200" rtl="0" algn="l">
              <a:lnSpc>
                <a:spcPct val="100000"/>
              </a:lnSpc>
              <a:spcBef>
                <a:spcPts val="0"/>
              </a:spcBef>
              <a:spcAft>
                <a:spcPts val="0"/>
              </a:spcAft>
              <a:buSzPts val="2800"/>
              <a:buNone/>
            </a:pPr>
            <a:r>
              <a:t/>
            </a:r>
            <a:endParaRPr sz="2400">
              <a:latin typeface="Courier New"/>
              <a:ea typeface="Courier New"/>
              <a:cs typeface="Courier New"/>
              <a:sym typeface="Courier New"/>
            </a:endParaRPr>
          </a:p>
          <a:p>
            <a:pPr indent="0" lvl="0" marL="457200" marR="0" rtl="0" algn="l">
              <a:lnSpc>
                <a:spcPct val="115000"/>
              </a:lnSpc>
              <a:spcBef>
                <a:spcPts val="1000"/>
              </a:spcBef>
              <a:spcAft>
                <a:spcPts val="0"/>
              </a:spcAft>
              <a:buSzPts val="2800"/>
              <a:buNone/>
            </a:pPr>
            <a:r>
              <a:t/>
            </a:r>
            <a:endParaRPr sz="2400">
              <a:latin typeface="Mukta"/>
              <a:ea typeface="Mukta"/>
              <a:cs typeface="Mukta"/>
              <a:sym typeface="Mukta"/>
            </a:endParaRPr>
          </a:p>
          <a:p>
            <a:pPr indent="0" lvl="0" marL="45720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381" name="Google Shape;381;p4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Containers</a:t>
            </a:r>
            <a:endParaRPr b="1" i="0" sz="4000" u="none" cap="none" strike="noStrike">
              <a:solidFill>
                <a:srgbClr val="000000"/>
              </a:solidFill>
              <a:latin typeface="Mukta"/>
              <a:ea typeface="Mukta"/>
              <a:cs typeface="Mukta"/>
              <a:sym typeface="Mukta"/>
            </a:endParaRPr>
          </a:p>
        </p:txBody>
      </p:sp>
      <p:sp>
        <p:nvSpPr>
          <p:cNvPr id="382" name="Google Shape;382;p40"/>
          <p:cNvSpPr/>
          <p:nvPr/>
        </p:nvSpPr>
        <p:spPr>
          <a:xfrm>
            <a:off x="8849725" y="2771725"/>
            <a:ext cx="1037100" cy="998100"/>
          </a:xfrm>
          <a:prstGeom prst="ellipse">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9</a:t>
            </a:r>
            <a:endParaRPr b="0" i="0" sz="3000" u="none" cap="none" strike="noStrike">
              <a:solidFill>
                <a:srgbClr val="000000"/>
              </a:solidFill>
              <a:latin typeface="Mukta"/>
              <a:ea typeface="Mukta"/>
              <a:cs typeface="Mukta"/>
              <a:sym typeface="Mukta"/>
            </a:endParaRPr>
          </a:p>
        </p:txBody>
      </p:sp>
      <p:sp>
        <p:nvSpPr>
          <p:cNvPr id="383" name="Google Shape;383;p40"/>
          <p:cNvSpPr/>
          <p:nvPr/>
        </p:nvSpPr>
        <p:spPr>
          <a:xfrm>
            <a:off x="8147800" y="3977375"/>
            <a:ext cx="1037100" cy="998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8</a:t>
            </a:r>
            <a:endParaRPr b="0" i="0" sz="3000" u="none" cap="none" strike="noStrike">
              <a:solidFill>
                <a:srgbClr val="000000"/>
              </a:solidFill>
              <a:latin typeface="Mukta"/>
              <a:ea typeface="Mukta"/>
              <a:cs typeface="Mukta"/>
              <a:sym typeface="Mukta"/>
            </a:endParaRPr>
          </a:p>
        </p:txBody>
      </p:sp>
      <p:sp>
        <p:nvSpPr>
          <p:cNvPr id="384" name="Google Shape;384;p40"/>
          <p:cNvSpPr/>
          <p:nvPr/>
        </p:nvSpPr>
        <p:spPr>
          <a:xfrm>
            <a:off x="9551650" y="3977375"/>
            <a:ext cx="1037100" cy="998100"/>
          </a:xfrm>
          <a:prstGeom prst="ellipse">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4</a:t>
            </a:r>
            <a:endParaRPr b="0" i="0" sz="3000" u="none" cap="none" strike="noStrike">
              <a:solidFill>
                <a:srgbClr val="000000"/>
              </a:solidFill>
              <a:latin typeface="Mukta"/>
              <a:ea typeface="Mukta"/>
              <a:cs typeface="Mukta"/>
              <a:sym typeface="Mukta"/>
            </a:endParaRPr>
          </a:p>
        </p:txBody>
      </p:sp>
      <p:cxnSp>
        <p:nvCxnSpPr>
          <p:cNvPr id="385" name="Google Shape;385;p40"/>
          <p:cNvCxnSpPr>
            <a:stCxn id="382" idx="3"/>
            <a:endCxn id="383" idx="0"/>
          </p:cNvCxnSpPr>
          <p:nvPr/>
        </p:nvCxnSpPr>
        <p:spPr>
          <a:xfrm flipH="1">
            <a:off x="8666205" y="3623657"/>
            <a:ext cx="335400" cy="353700"/>
          </a:xfrm>
          <a:prstGeom prst="straightConnector1">
            <a:avLst/>
          </a:prstGeom>
          <a:noFill/>
          <a:ln cap="flat" cmpd="sng" w="28575">
            <a:solidFill>
              <a:srgbClr val="000000"/>
            </a:solidFill>
            <a:prstDash val="solid"/>
            <a:round/>
            <a:headEnd len="sm" w="sm" type="none"/>
            <a:tailEnd len="med" w="med" type="triangle"/>
          </a:ln>
        </p:spPr>
      </p:cxnSp>
      <p:cxnSp>
        <p:nvCxnSpPr>
          <p:cNvPr id="386" name="Google Shape;386;p40"/>
          <p:cNvCxnSpPr>
            <a:stCxn id="382" idx="5"/>
            <a:endCxn id="384" idx="0"/>
          </p:cNvCxnSpPr>
          <p:nvPr/>
        </p:nvCxnSpPr>
        <p:spPr>
          <a:xfrm>
            <a:off x="9734945" y="3623657"/>
            <a:ext cx="335400" cy="353700"/>
          </a:xfrm>
          <a:prstGeom prst="straightConnector1">
            <a:avLst/>
          </a:prstGeom>
          <a:noFill/>
          <a:ln cap="flat" cmpd="sng" w="28575">
            <a:solidFill>
              <a:srgbClr val="000000"/>
            </a:solidFill>
            <a:prstDash val="solid"/>
            <a:round/>
            <a:headEnd len="sm" w="sm" type="none"/>
            <a:tailEnd len="med" w="med" type="triangle"/>
          </a:ln>
        </p:spPr>
      </p:cxnSp>
      <p:sp>
        <p:nvSpPr>
          <p:cNvPr id="387" name="Google Shape;387;p40"/>
          <p:cNvSpPr/>
          <p:nvPr/>
        </p:nvSpPr>
        <p:spPr>
          <a:xfrm>
            <a:off x="7203275" y="5301475"/>
            <a:ext cx="1037100" cy="998100"/>
          </a:xfrm>
          <a:prstGeom prst="ellipse">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ukta"/>
                <a:ea typeface="Mukta"/>
                <a:cs typeface="Mukta"/>
                <a:sym typeface="Mukta"/>
              </a:rPr>
              <a:t>2</a:t>
            </a:r>
            <a:endParaRPr b="0" i="0" sz="3000" u="none" cap="none" strike="noStrike">
              <a:solidFill>
                <a:srgbClr val="000000"/>
              </a:solidFill>
              <a:latin typeface="Mukta"/>
              <a:ea typeface="Mukta"/>
              <a:cs typeface="Mukta"/>
              <a:sym typeface="Mukta"/>
            </a:endParaRPr>
          </a:p>
        </p:txBody>
      </p:sp>
      <p:cxnSp>
        <p:nvCxnSpPr>
          <p:cNvPr id="388" name="Google Shape;388;p40"/>
          <p:cNvCxnSpPr>
            <a:stCxn id="383" idx="3"/>
          </p:cNvCxnSpPr>
          <p:nvPr/>
        </p:nvCxnSpPr>
        <p:spPr>
          <a:xfrm flipH="1">
            <a:off x="7861080" y="4829307"/>
            <a:ext cx="438600" cy="477000"/>
          </a:xfrm>
          <a:prstGeom prst="straightConnector1">
            <a:avLst/>
          </a:prstGeom>
          <a:noFill/>
          <a:ln cap="flat" cmpd="sng" w="28575">
            <a:solidFill>
              <a:srgbClr val="000000"/>
            </a:solidFill>
            <a:prstDash val="solid"/>
            <a:round/>
            <a:headEnd len="sm" w="sm" type="none"/>
            <a:tailEnd len="med" w="med" type="triangle"/>
          </a:ln>
        </p:spPr>
      </p:cxnSp>
      <p:sp>
        <p:nvSpPr>
          <p:cNvPr id="389" name="Google Shape;389;p40"/>
          <p:cNvSpPr/>
          <p:nvPr/>
        </p:nvSpPr>
        <p:spPr>
          <a:xfrm>
            <a:off x="8993275" y="1488275"/>
            <a:ext cx="750000" cy="7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8</a:t>
            </a:r>
            <a:endParaRPr b="0" i="0" sz="3000" u="none" cap="none" strike="noStrike">
              <a:solidFill>
                <a:schemeClr val="dk1"/>
              </a:solidFill>
              <a:latin typeface="Mukta"/>
              <a:ea typeface="Mukta"/>
              <a:cs typeface="Mukta"/>
              <a:sym typeface="Mukta"/>
            </a:endParaRPr>
          </a:p>
        </p:txBody>
      </p:sp>
      <p:sp>
        <p:nvSpPr>
          <p:cNvPr id="390" name="Google Shape;390;p40"/>
          <p:cNvSpPr/>
          <p:nvPr/>
        </p:nvSpPr>
        <p:spPr>
          <a:xfrm>
            <a:off x="8243275" y="1488275"/>
            <a:ext cx="750000" cy="750000"/>
          </a:xfrm>
          <a:prstGeom prst="rect">
            <a:avLst/>
          </a:prstGeom>
          <a:solidFill>
            <a:srgbClr val="3FEB8A"/>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9</a:t>
            </a:r>
            <a:endParaRPr b="0" i="0" sz="1400" u="none" cap="none" strike="noStrike">
              <a:solidFill>
                <a:srgbClr val="000000"/>
              </a:solidFill>
              <a:latin typeface="Arial"/>
              <a:ea typeface="Arial"/>
              <a:cs typeface="Arial"/>
              <a:sym typeface="Arial"/>
            </a:endParaRPr>
          </a:p>
        </p:txBody>
      </p:sp>
      <p:sp>
        <p:nvSpPr>
          <p:cNvPr id="391" name="Google Shape;391;p40"/>
          <p:cNvSpPr/>
          <p:nvPr/>
        </p:nvSpPr>
        <p:spPr>
          <a:xfrm>
            <a:off x="9743275" y="1488275"/>
            <a:ext cx="750000" cy="7500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4</a:t>
            </a:r>
            <a:endParaRPr b="0" i="0" sz="1400" u="none" cap="none" strike="noStrike">
              <a:solidFill>
                <a:srgbClr val="000000"/>
              </a:solidFill>
              <a:latin typeface="Arial"/>
              <a:ea typeface="Arial"/>
              <a:cs typeface="Arial"/>
              <a:sym typeface="Arial"/>
            </a:endParaRPr>
          </a:p>
        </p:txBody>
      </p:sp>
      <p:sp>
        <p:nvSpPr>
          <p:cNvPr id="392" name="Google Shape;392;p40"/>
          <p:cNvSpPr/>
          <p:nvPr/>
        </p:nvSpPr>
        <p:spPr>
          <a:xfrm>
            <a:off x="10493275" y="1488275"/>
            <a:ext cx="750000" cy="7500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ukta"/>
                <a:ea typeface="Mukta"/>
                <a:cs typeface="Mukta"/>
                <a:sym typeface="Mukta"/>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0" name="Shape 4480"/>
        <p:cNvGrpSpPr/>
        <p:nvPr/>
      </p:nvGrpSpPr>
      <p:grpSpPr>
        <a:xfrm>
          <a:off x="0" y="0"/>
          <a:ext cx="0" cy="0"/>
          <a:chOff x="0" y="0"/>
          <a:chExt cx="0" cy="0"/>
        </a:xfrm>
      </p:grpSpPr>
      <p:sp>
        <p:nvSpPr>
          <p:cNvPr id="4481" name="Google Shape;4481;p27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causes the worst-case O(</a:t>
            </a:r>
            <a:r>
              <a:rPr i="1" lang="en-US">
                <a:latin typeface="Mukta"/>
                <a:ea typeface="Mukta"/>
                <a:cs typeface="Mukta"/>
                <a:sym typeface="Mukta"/>
              </a:rPr>
              <a:t>n</a:t>
            </a:r>
            <a:r>
              <a:rPr baseline="30000" lang="en-US">
                <a:latin typeface="Mukta"/>
                <a:ea typeface="Mukta"/>
                <a:cs typeface="Mukta"/>
                <a:sym typeface="Mukta"/>
              </a:rPr>
              <a:t>2</a:t>
            </a:r>
            <a:r>
              <a:rPr lang="en-US">
                <a:latin typeface="Mukta"/>
                <a:ea typeface="Mukta"/>
                <a:cs typeface="Mukta"/>
                <a:sym typeface="Mukta"/>
              </a:rPr>
              <a:t>) behavior?</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When the smallest or largest element is chosen as the pivot every </a:t>
            </a:r>
            <a:endParaRPr b="1">
              <a:solidFill>
                <a:srgbClr val="FF0000"/>
              </a:solidFill>
              <a:latin typeface="Mukta"/>
              <a:ea typeface="Mukta"/>
              <a:cs typeface="Mukta"/>
              <a:sym typeface="Mukta"/>
            </a:endParaRPr>
          </a:p>
          <a:p>
            <a:pPr indent="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	time (the more uneven the partition, the worse the performance).</a:t>
            </a:r>
            <a:endParaRPr b="1">
              <a:solidFill>
                <a:srgbClr val="FF0000"/>
              </a:solidFill>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What is the ideal pivot choice?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rPr lang="en-US">
                <a:latin typeface="Mukta"/>
                <a:ea typeface="Mukta"/>
                <a:cs typeface="Mukta"/>
                <a:sym typeface="Mukta"/>
              </a:rPr>
              <a:t>	</a:t>
            </a:r>
            <a:r>
              <a:rPr b="1" lang="en-US">
                <a:solidFill>
                  <a:srgbClr val="FF0000"/>
                </a:solidFill>
                <a:latin typeface="Mukta"/>
                <a:ea typeface="Mukta"/>
                <a:cs typeface="Mukta"/>
                <a:sym typeface="Mukta"/>
              </a:rPr>
              <a:t>The median element (most evenly partitions the array - roughly equal </a:t>
            </a:r>
            <a:endParaRPr b="1">
              <a:solidFill>
                <a:srgbClr val="FF0000"/>
              </a:solidFill>
              <a:latin typeface="Mukta"/>
              <a:ea typeface="Mukta"/>
              <a:cs typeface="Mukta"/>
              <a:sym typeface="Mukta"/>
            </a:endParaRPr>
          </a:p>
          <a:p>
            <a:pPr indent="457200" lvl="0" marL="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number of elements to both left and right of pivot.</a:t>
            </a:r>
            <a:endParaRPr>
              <a:latin typeface="Mukta"/>
              <a:ea typeface="Mukta"/>
              <a:cs typeface="Mukta"/>
              <a:sym typeface="Mukta"/>
            </a:endParaRPr>
          </a:p>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Why can’t we do this? What can we do instead?</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The median is often hard to find. To solve this, we can use median</a:t>
            </a:r>
            <a:endParaRPr b="1">
              <a:solidFill>
                <a:srgbClr val="FF0000"/>
              </a:solidFill>
              <a:latin typeface="Mukta"/>
              <a:ea typeface="Mukta"/>
              <a:cs typeface="Mukta"/>
              <a:sym typeface="Mukta"/>
            </a:endParaRPr>
          </a:p>
          <a:p>
            <a:pPr indent="0" lvl="0" marL="457200" marR="0" rtl="0" algn="l">
              <a:lnSpc>
                <a:spcPct val="115000"/>
              </a:lnSpc>
              <a:spcBef>
                <a:spcPts val="1000"/>
              </a:spcBef>
              <a:spcAft>
                <a:spcPts val="0"/>
              </a:spcAft>
              <a:buSzPts val="2800"/>
              <a:buNone/>
            </a:pPr>
            <a:r>
              <a:rPr b="1" lang="en-US">
                <a:solidFill>
                  <a:srgbClr val="FF0000"/>
                </a:solidFill>
                <a:latin typeface="Mukta"/>
                <a:ea typeface="Mukta"/>
                <a:cs typeface="Mukta"/>
                <a:sym typeface="Mukta"/>
              </a:rPr>
              <a:t>sampling instead (e.g. take the median of a sample).</a:t>
            </a:r>
            <a:endParaRPr b="1">
              <a:solidFill>
                <a:srgbClr val="FF0000"/>
              </a:solidFill>
              <a:latin typeface="Mukta"/>
              <a:ea typeface="Mukta"/>
              <a:cs typeface="Mukta"/>
              <a:sym typeface="Mukta"/>
            </a:endParaRPr>
          </a:p>
        </p:txBody>
      </p:sp>
      <p:sp>
        <p:nvSpPr>
          <p:cNvPr id="4482" name="Google Shape;4482;p27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Quicksort</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487" name="Shape 4487"/>
        <p:cNvGrpSpPr/>
        <p:nvPr/>
      </p:nvGrpSpPr>
      <p:grpSpPr>
        <a:xfrm>
          <a:off x="0" y="0"/>
          <a:ext cx="0" cy="0"/>
          <a:chOff x="0" y="0"/>
          <a:chExt cx="0" cy="0"/>
        </a:xfrm>
      </p:grpSpPr>
      <p:sp>
        <p:nvSpPr>
          <p:cNvPr id="4488" name="Google Shape;4488;p275"/>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Summary of Sorts</a:t>
            </a:r>
            <a:endParaRPr sz="6000">
              <a:solidFill>
                <a:srgbClr val="FFFFFF"/>
              </a:solidFill>
              <a:latin typeface="Mukta"/>
              <a:ea typeface="Mukta"/>
              <a:cs typeface="Mukta"/>
              <a:sym typeface="Mukta"/>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3" name="Shape 4493"/>
        <p:cNvGrpSpPr/>
        <p:nvPr/>
      </p:nvGrpSpPr>
      <p:grpSpPr>
        <a:xfrm>
          <a:off x="0" y="0"/>
          <a:ext cx="0" cy="0"/>
          <a:chOff x="0" y="0"/>
          <a:chExt cx="0" cy="0"/>
        </a:xfrm>
      </p:grpSpPr>
      <p:sp>
        <p:nvSpPr>
          <p:cNvPr id="4494" name="Google Shape;4494;p276"/>
          <p:cNvSpPr txBox="1"/>
          <p:nvPr>
            <p:ph idx="4294967295" type="body"/>
          </p:nvPr>
        </p:nvSpPr>
        <p:spPr>
          <a:xfrm>
            <a:off x="426013" y="1331950"/>
            <a:ext cx="11480100" cy="54129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91440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495" name="Google Shape;4495;p27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Summary</a:t>
            </a:r>
            <a:endParaRPr b="1" i="0" sz="4000" u="none" cap="none" strike="noStrike">
              <a:solidFill>
                <a:srgbClr val="000000"/>
              </a:solidFill>
              <a:latin typeface="Mukta"/>
              <a:ea typeface="Mukta"/>
              <a:cs typeface="Mukta"/>
              <a:sym typeface="Mukta"/>
            </a:endParaRPr>
          </a:p>
        </p:txBody>
      </p:sp>
      <p:graphicFrame>
        <p:nvGraphicFramePr>
          <p:cNvPr id="4496" name="Google Shape;4496;p276"/>
          <p:cNvGraphicFramePr/>
          <p:nvPr/>
        </p:nvGraphicFramePr>
        <p:xfrm>
          <a:off x="425963" y="1484350"/>
          <a:ext cx="3000000" cy="3000000"/>
        </p:xfrm>
        <a:graphic>
          <a:graphicData uri="http://schemas.openxmlformats.org/drawingml/2006/table">
            <a:tbl>
              <a:tblPr>
                <a:noFill/>
                <a:tableStyleId>{E4B6A6DA-A91C-45FD-B0EC-15CDF251CFFE}</a:tableStyleId>
              </a:tblPr>
              <a:tblGrid>
                <a:gridCol w="1640025"/>
                <a:gridCol w="1640025"/>
                <a:gridCol w="1640025"/>
                <a:gridCol w="1640025"/>
                <a:gridCol w="1640025"/>
                <a:gridCol w="1640025"/>
                <a:gridCol w="1640025"/>
              </a:tblGrid>
              <a:tr h="5538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Sort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Adaptive?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Bubble</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Selection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Insertion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Heap</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Mukta"/>
                          <a:ea typeface="Mukta"/>
                          <a:cs typeface="Mukta"/>
                          <a:sym typeface="Mukta"/>
                        </a:rPr>
                        <a:t>(distinct keys)</a:t>
                      </a:r>
                      <a:endParaRPr sz="1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O(n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Merge</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Mukta"/>
                          <a:ea typeface="Mukta"/>
                          <a:cs typeface="Mukta"/>
                          <a:sym typeface="Mukta"/>
                        </a:rPr>
                        <a:t>O(n)</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ukta"/>
                          <a:ea typeface="Mukta"/>
                          <a:cs typeface="Mukta"/>
                          <a:sym typeface="Mukta"/>
                        </a:rPr>
                        <a:t>(if merge is stable)</a:t>
                      </a:r>
                      <a:endParaRPr sz="1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38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Quick</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Ω(n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Θ(n log n)</a:t>
                      </a:r>
                      <a:endParaRPr sz="2400" u="none" cap="none" strike="noStrike">
                        <a:solidFill>
                          <a:schemeClr val="dk1"/>
                        </a:solidFill>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Mukta"/>
                          <a:ea typeface="Mukta"/>
                          <a:cs typeface="Mukta"/>
                          <a:sym typeface="Mukta"/>
                        </a:rPr>
                        <a:t>O(n</a:t>
                      </a:r>
                      <a:r>
                        <a:rPr baseline="30000" lang="en-US" sz="2400" u="none" cap="none" strike="noStrike">
                          <a:solidFill>
                            <a:schemeClr val="dk1"/>
                          </a:solidFill>
                          <a:latin typeface="Mukta"/>
                          <a:ea typeface="Mukta"/>
                          <a:cs typeface="Mukta"/>
                          <a:sym typeface="Mukta"/>
                        </a:rPr>
                        <a:t>2</a:t>
                      </a:r>
                      <a:r>
                        <a:rPr lang="en-US" sz="2400" u="none" cap="none" strike="noStrike">
                          <a:solidFill>
                            <a:schemeClr val="dk1"/>
                          </a:solidFill>
                          <a:latin typeface="Mukta"/>
                          <a:ea typeface="Mukta"/>
                          <a:cs typeface="Mukta"/>
                          <a:sym typeface="Mukta"/>
                        </a:rPr>
                        <a:t>)</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O(log n)</a:t>
                      </a:r>
                      <a:endParaRPr sz="2400" u="none" cap="none" strike="noStrike">
                        <a:solidFill>
                          <a:schemeClr val="dk1"/>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501" name="Shape 4501"/>
        <p:cNvGrpSpPr/>
        <p:nvPr/>
      </p:nvGrpSpPr>
      <p:grpSpPr>
        <a:xfrm>
          <a:off x="0" y="0"/>
          <a:ext cx="0" cy="0"/>
          <a:chOff x="0" y="0"/>
          <a:chExt cx="0" cy="0"/>
        </a:xfrm>
      </p:grpSpPr>
      <p:sp>
        <p:nvSpPr>
          <p:cNvPr id="4502" name="Google Shape;4502;p27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Binary Search</a:t>
            </a:r>
            <a:endParaRPr sz="6000">
              <a:solidFill>
                <a:srgbClr val="FFFFFF"/>
              </a:solidFill>
              <a:latin typeface="Mukta"/>
              <a:ea typeface="Mukta"/>
              <a:cs typeface="Mukta"/>
              <a:sym typeface="Mukta"/>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7" name="Shape 4507"/>
        <p:cNvGrpSpPr/>
        <p:nvPr/>
      </p:nvGrpSpPr>
      <p:grpSpPr>
        <a:xfrm>
          <a:off x="0" y="0"/>
          <a:ext cx="0" cy="0"/>
          <a:chOff x="0" y="0"/>
          <a:chExt cx="0" cy="0"/>
        </a:xfrm>
      </p:grpSpPr>
      <p:sp>
        <p:nvSpPr>
          <p:cNvPr id="4508" name="Google Shape;4508;p27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SzPts val="2800"/>
              <a:buFont typeface="Mukta"/>
              <a:buChar char="•"/>
            </a:pPr>
            <a:r>
              <a:rPr lang="en-US">
                <a:latin typeface="Mukta"/>
                <a:ea typeface="Mukta"/>
                <a:cs typeface="Mukta"/>
                <a:sym typeface="Mukta"/>
              </a:rPr>
              <a:t>Binary search is a classic topic for interview problems.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Let’s look at a few problems that can be solved using binary search!</a:t>
            </a:r>
            <a:endParaRPr>
              <a:latin typeface="Mukta"/>
              <a:ea typeface="Mukta"/>
              <a:cs typeface="Mukta"/>
              <a:sym typeface="Mukta"/>
            </a:endParaRPr>
          </a:p>
        </p:txBody>
      </p:sp>
      <p:sp>
        <p:nvSpPr>
          <p:cNvPr id="4509" name="Google Shape;4509;p27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Binary Search Interview Problems</a:t>
            </a:r>
            <a:endParaRPr b="1" i="0" sz="4000" u="none" cap="none" strike="noStrike">
              <a:solidFill>
                <a:srgbClr val="000000"/>
              </a:solidFill>
              <a:latin typeface="Mukta"/>
              <a:ea typeface="Mukta"/>
              <a:cs typeface="Mukta"/>
              <a:sym typeface="Mukta"/>
            </a:endParaRPr>
          </a:p>
        </p:txBody>
      </p:sp>
      <p:pic>
        <p:nvPicPr>
          <p:cNvPr id="4510" name="Google Shape;4510;p278"/>
          <p:cNvPicPr preferRelativeResize="0"/>
          <p:nvPr/>
        </p:nvPicPr>
        <p:blipFill rotWithShape="1">
          <a:blip r:embed="rId3">
            <a:alphaModFix/>
          </a:blip>
          <a:srcRect b="0" l="0" r="0" t="0"/>
          <a:stretch/>
        </p:blipFill>
        <p:spPr>
          <a:xfrm>
            <a:off x="2585488" y="2626025"/>
            <a:ext cx="6927376" cy="38966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5" name="Shape 4515"/>
        <p:cNvGrpSpPr/>
        <p:nvPr/>
      </p:nvGrpSpPr>
      <p:grpSpPr>
        <a:xfrm>
          <a:off x="0" y="0"/>
          <a:ext cx="0" cy="0"/>
          <a:chOff x="0" y="0"/>
          <a:chExt cx="0" cy="0"/>
        </a:xfrm>
      </p:grpSpPr>
      <p:sp>
        <p:nvSpPr>
          <p:cNvPr id="4516" name="Google Shape;4516;p27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an array that is first increasing and then decreasing. Find the maximum value of this array.</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8</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80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400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9</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7</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6</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30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40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50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50</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100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80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20</a:t>
            </a:r>
            <a:r>
              <a:rPr lang="en-US" sz="1800">
                <a:latin typeface="Consolas"/>
                <a:ea typeface="Consolas"/>
                <a:cs typeface="Consolas"/>
                <a:sym typeface="Consolas"/>
              </a:rPr>
              <a:t>, </a:t>
            </a:r>
            <a:r>
              <a:rPr lang="en-US" sz="1800">
                <a:solidFill>
                  <a:srgbClr val="09885A"/>
                </a:solidFill>
                <a:latin typeface="Consolas"/>
                <a:ea typeface="Consolas"/>
                <a:cs typeface="Consolas"/>
                <a:sym typeface="Consolas"/>
              </a:rPr>
              <a:t>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chemeClr val="dk1"/>
              </a:buClr>
              <a:buSzPts val="1100"/>
              <a:buFont typeface="Arial"/>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120</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517" name="Google Shape;4517;p27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4000" u="none" cap="none" strike="noStrike">
                <a:solidFill>
                  <a:schemeClr val="dk1"/>
                </a:solidFill>
                <a:latin typeface="Mukta"/>
                <a:ea typeface="Mukta"/>
                <a:cs typeface="Mukta"/>
                <a:sym typeface="Mukta"/>
              </a:rPr>
              <a:t>Binary Search Question #1</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sp>
        <p:nvSpPr>
          <p:cNvPr id="4523" name="Google Shape;4523;p28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an array that is first increasing and then decreasing. Find the maximum value of this array.</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Solution: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perform a binary search</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element is greater than both of its adjacent elements, it is the maximum</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is greater than element to its right and smaller than element to its left, then max element lies to the left of mid (we are on decreasing side of the array)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middle element is smaller than element to its right and greater than element to its left, then max element lies to the right of mid (we are on increasing side)</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524" name="Google Shape;4524;p28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#1</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9" name="Shape 4529"/>
        <p:cNvGrpSpPr/>
        <p:nvPr/>
      </p:nvGrpSpPr>
      <p:grpSpPr>
        <a:xfrm>
          <a:off x="0" y="0"/>
          <a:ext cx="0" cy="0"/>
          <a:chOff x="0" y="0"/>
          <a:chExt cx="0" cy="0"/>
        </a:xfrm>
      </p:grpSpPr>
      <p:sp>
        <p:nvSpPr>
          <p:cNvPr id="4530" name="Google Shape;4530;p28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that is rotated at a certain position. Return the minimum element.</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5, 6, 1, 2, 3, 4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1, 2, 3, 4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2, 1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2, 3, 4, 5, 6, 1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531" name="Google Shape;4531;p28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#2</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sp>
        <p:nvSpPr>
          <p:cNvPr id="4537" name="Google Shape;4537;p28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that is rotated at a certain position. Return the minimum element.</a:t>
            </a:r>
            <a:endParaRPr>
              <a:latin typeface="Mukta"/>
              <a:ea typeface="Mukta"/>
              <a:cs typeface="Mukta"/>
              <a:sym typeface="Mukta"/>
            </a:endParaRPr>
          </a:p>
          <a:p>
            <a:pPr indent="-355600" lvl="0" marL="457200" marR="0" rtl="0" algn="l">
              <a:lnSpc>
                <a:spcPct val="115000"/>
              </a:lnSpc>
              <a:spcBef>
                <a:spcPts val="0"/>
              </a:spcBef>
              <a:spcAft>
                <a:spcPts val="0"/>
              </a:spcAft>
              <a:buSzPts val="2000"/>
              <a:buFont typeface="Mukta"/>
              <a:buChar char="•"/>
            </a:pPr>
            <a:r>
              <a:rPr lang="en-US" sz="2000">
                <a:latin typeface="Mukta"/>
                <a:ea typeface="Mukta"/>
                <a:cs typeface="Mukta"/>
                <a:sym typeface="Mukta"/>
              </a:rPr>
              <a:t>Solution:</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perform a binary search</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the minimum element is the only element whose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previous element is greater than it</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check the middle element - if the element to its left is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greater than it, mid is the min</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if the element to its left is less than or equal, it is not the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minimum; the minimum lies either in its  left or right half</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if the middle element is smaller than the last element, the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minimum lies in the left half; else, it lies in the right half</a:t>
            </a:r>
            <a:endParaRPr sz="2000">
              <a:latin typeface="Mukta"/>
              <a:ea typeface="Mukta"/>
              <a:cs typeface="Mukta"/>
              <a:sym typeface="Mukta"/>
            </a:endParaRPr>
          </a:p>
          <a:p>
            <a:pPr indent="-355600" lvl="1" marL="914400" marR="0" rtl="0" algn="l">
              <a:lnSpc>
                <a:spcPct val="100000"/>
              </a:lnSpc>
              <a:spcBef>
                <a:spcPts val="0"/>
              </a:spcBef>
              <a:spcAft>
                <a:spcPts val="0"/>
              </a:spcAft>
              <a:buSzPts val="2000"/>
              <a:buFont typeface="Mukta"/>
              <a:buChar char="•"/>
            </a:pPr>
            <a:r>
              <a:rPr lang="en-US" sz="2000">
                <a:latin typeface="Mukta"/>
                <a:ea typeface="Mukta"/>
                <a:cs typeface="Mukta"/>
                <a:sym typeface="Mukta"/>
              </a:rPr>
              <a:t>When you have narrowed the minimum down to two </a:t>
            </a:r>
            <a:endParaRPr sz="2000">
              <a:latin typeface="Mukta"/>
              <a:ea typeface="Mukta"/>
              <a:cs typeface="Mukta"/>
              <a:sym typeface="Mukta"/>
            </a:endParaRPr>
          </a:p>
          <a:p>
            <a:pPr indent="0" lvl="0" marL="914400" marR="0" rtl="0" algn="l">
              <a:lnSpc>
                <a:spcPct val="100000"/>
              </a:lnSpc>
              <a:spcBef>
                <a:spcPts val="0"/>
              </a:spcBef>
              <a:spcAft>
                <a:spcPts val="0"/>
              </a:spcAft>
              <a:buSzPts val="2800"/>
              <a:buNone/>
            </a:pPr>
            <a:r>
              <a:rPr lang="en-US" sz="2000">
                <a:latin typeface="Mukta"/>
                <a:ea typeface="Mukta"/>
                <a:cs typeface="Mukta"/>
                <a:sym typeface="Mukta"/>
              </a:rPr>
              <a:t>elements, you can compare their values to find the min</a:t>
            </a:r>
            <a:endParaRPr sz="2000">
              <a:latin typeface="Mukta"/>
              <a:ea typeface="Mukta"/>
              <a:cs typeface="Mukta"/>
              <a:sym typeface="Mukta"/>
            </a:endParaRPr>
          </a:p>
          <a:p>
            <a:pPr indent="0" lvl="0" marL="0" marR="0" rtl="0" algn="l">
              <a:lnSpc>
                <a:spcPct val="100000"/>
              </a:lnSpc>
              <a:spcBef>
                <a:spcPts val="0"/>
              </a:spcBef>
              <a:spcAft>
                <a:spcPts val="0"/>
              </a:spcAft>
              <a:buSzPts val="2800"/>
              <a:buNone/>
            </a:pPr>
            <a:r>
              <a:t/>
            </a:r>
            <a:endParaRPr sz="1800">
              <a:latin typeface="Mukta"/>
              <a:ea typeface="Mukta"/>
              <a:cs typeface="Mukta"/>
              <a:sym typeface="Mukta"/>
            </a:endParaRPr>
          </a:p>
        </p:txBody>
      </p:sp>
      <p:sp>
        <p:nvSpPr>
          <p:cNvPr id="4538" name="Google Shape;4538;p28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#2</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
        <p:nvSpPr>
          <p:cNvPr id="4539" name="Google Shape;4539;p282"/>
          <p:cNvSpPr txBox="1"/>
          <p:nvPr/>
        </p:nvSpPr>
        <p:spPr>
          <a:xfrm>
            <a:off x="8262325" y="2375700"/>
            <a:ext cx="3735900" cy="40233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3494BA"/>
              </a:buClr>
              <a:buSzPts val="2000"/>
              <a:buFont typeface="Calibri"/>
              <a:buNone/>
            </a:pPr>
            <a:r>
              <a:rPr b="1" i="0" lang="en-US" sz="2000" u="none" cap="none" strike="noStrike">
                <a:solidFill>
                  <a:srgbClr val="000000"/>
                </a:solidFill>
                <a:latin typeface="Mukta"/>
                <a:ea typeface="Mukta"/>
                <a:cs typeface="Mukta"/>
                <a:sym typeface="Mukta"/>
              </a:rPr>
              <a:t>Example:</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{5, 6, 1, 2, 3, 4}</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Mid element is 2. The element to the left is not greater than it. Hence, it is not the minimum.</a:t>
            </a:r>
            <a:endParaRPr b="0" i="0" sz="1400" u="none" cap="none" strike="noStrike">
              <a:solidFill>
                <a:srgbClr val="000000"/>
              </a:solidFill>
              <a:latin typeface="Mukta"/>
              <a:ea typeface="Mukta"/>
              <a:cs typeface="Mukta"/>
              <a:sym typeface="Mukta"/>
            </a:endParaRPr>
          </a:p>
          <a:p>
            <a:pPr indent="0" lvl="0" marL="0" marR="0" rtl="0" algn="l">
              <a:lnSpc>
                <a:spcPct val="90000"/>
              </a:lnSpc>
              <a:spcBef>
                <a:spcPts val="1400"/>
              </a:spcBef>
              <a:spcAft>
                <a:spcPts val="0"/>
              </a:spcAft>
              <a:buClr>
                <a:srgbClr val="3494BA"/>
              </a:buClr>
              <a:buSzPts val="2000"/>
              <a:buFont typeface="Calibri"/>
              <a:buNone/>
            </a:pPr>
            <a:r>
              <a:rPr b="0" i="0" lang="en-US" sz="2000" u="none" cap="none" strike="noStrike">
                <a:solidFill>
                  <a:srgbClr val="000000"/>
                </a:solidFill>
                <a:latin typeface="Mukta"/>
                <a:ea typeface="Mukta"/>
                <a:cs typeface="Mukta"/>
                <a:sym typeface="Mukta"/>
              </a:rPr>
              <a:t>Since 2 is smaller than 4 (the last element), it means the rotation point lies before mid. Therefore, we check the left half.</a:t>
            </a:r>
            <a:endParaRPr b="0" i="0" sz="1400" u="none" cap="none" strike="noStrike">
              <a:solidFill>
                <a:srgbClr val="000000"/>
              </a:solidFill>
              <a:latin typeface="Mukta"/>
              <a:ea typeface="Mukta"/>
              <a:cs typeface="Mukta"/>
              <a:sym typeface="Mukta"/>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4" name="Shape 4544"/>
        <p:cNvGrpSpPr/>
        <p:nvPr/>
      </p:nvGrpSpPr>
      <p:grpSpPr>
        <a:xfrm>
          <a:off x="0" y="0"/>
          <a:ext cx="0" cy="0"/>
          <a:chOff x="0" y="0"/>
          <a:chExt cx="0" cy="0"/>
        </a:xfrm>
      </p:grpSpPr>
      <p:sp>
        <p:nvSpPr>
          <p:cNvPr id="4545" name="Google Shape;4545;p28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You are given a sorted array where every number occurs twice except for one number. Find this number that only appears once.</a:t>
            </a:r>
            <a:endParaRPr>
              <a:latin typeface="Mukta"/>
              <a:ea typeface="Mukta"/>
              <a:cs typeface="Mukta"/>
              <a:sym typeface="Mukta"/>
            </a:endParaRPr>
          </a:p>
          <a:p>
            <a:pPr indent="0" lvl="0" marL="457200" marR="0" rtl="0" algn="l">
              <a:lnSpc>
                <a:spcPct val="115000"/>
              </a:lnSpc>
              <a:spcBef>
                <a:spcPts val="1000"/>
              </a:spcBef>
              <a:spcAft>
                <a:spcPts val="0"/>
              </a:spcAft>
              <a:buSzPts val="2800"/>
              <a:buNone/>
            </a:pPr>
            <a:r>
              <a:t/>
            </a:r>
            <a:endParaRPr sz="800">
              <a:latin typeface="Mukta"/>
              <a:ea typeface="Mukta"/>
              <a:cs typeface="Mukta"/>
              <a:sym typeface="Mukta"/>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1, 1, 6, 6, 9, 9, 22, 22, 26, 30, 30, 40, 40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26</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1, 2, 2, 3, 3, 4, 4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1</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1, 1, 2, 2, 3, 3, 4</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4</a:t>
            </a:r>
            <a:endParaRPr sz="18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t/>
            </a:r>
            <a:endParaRPr sz="1200">
              <a:solidFill>
                <a:srgbClr val="09885A"/>
              </a:solidFill>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INPUT: arr[] = {</a:t>
            </a:r>
            <a:r>
              <a:rPr lang="en-US" sz="1800">
                <a:solidFill>
                  <a:srgbClr val="09885A"/>
                </a:solidFill>
                <a:latin typeface="Consolas"/>
                <a:ea typeface="Consolas"/>
                <a:cs typeface="Consolas"/>
                <a:sym typeface="Consolas"/>
              </a:rPr>
              <a:t>281</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SzPts val="2800"/>
              <a:buNone/>
            </a:pPr>
            <a:r>
              <a:rPr lang="en-US" sz="1800">
                <a:latin typeface="Consolas"/>
                <a:ea typeface="Consolas"/>
                <a:cs typeface="Consolas"/>
                <a:sym typeface="Consolas"/>
              </a:rPr>
              <a:t>OUTPUT: </a:t>
            </a:r>
            <a:r>
              <a:rPr lang="en-US" sz="1800">
                <a:solidFill>
                  <a:srgbClr val="09885A"/>
                </a:solidFill>
                <a:latin typeface="Consolas"/>
                <a:ea typeface="Consolas"/>
                <a:cs typeface="Consolas"/>
                <a:sym typeface="Consolas"/>
              </a:rPr>
              <a:t>281</a:t>
            </a:r>
            <a:endParaRPr sz="1800">
              <a:solidFill>
                <a:srgbClr val="09885A"/>
              </a:solidFill>
              <a:latin typeface="Consolas"/>
              <a:ea typeface="Consolas"/>
              <a:cs typeface="Consolas"/>
              <a:sym typeface="Consolas"/>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4546" name="Google Shape;4546;p28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#3</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idx="4294967295" type="body"/>
          </p:nvPr>
        </p:nvSpPr>
        <p:spPr>
          <a:xfrm>
            <a:off x="425975" y="1271875"/>
            <a:ext cx="10831200" cy="5412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Understand the differences between different types of iterators</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rPr lang="en-US" sz="2400">
                <a:latin typeface="Mukta"/>
                <a:ea typeface="Mukta"/>
                <a:cs typeface="Mukta"/>
                <a:sym typeface="Mukta"/>
              </a:rPr>
              <a:t>Further reading here: https://ajzhou.gitlab.io/eecs281/notes/chapter11/</a:t>
            </a:r>
            <a:endParaRPr sz="2400">
              <a:latin typeface="Mukta"/>
              <a:ea typeface="Mukta"/>
              <a:cs typeface="Mukta"/>
              <a:sym typeface="Mukta"/>
            </a:endParaRPr>
          </a:p>
          <a:p>
            <a:pPr indent="-381000" lvl="0" marL="457200" rtl="0" algn="l">
              <a:lnSpc>
                <a:spcPct val="100000"/>
              </a:lnSpc>
              <a:spcBef>
                <a:spcPts val="0"/>
              </a:spcBef>
              <a:spcAft>
                <a:spcPts val="0"/>
              </a:spcAft>
              <a:buSzPts val="2400"/>
              <a:buFont typeface="Mukta"/>
              <a:buChar char="•"/>
            </a:pPr>
            <a:r>
              <a:t/>
            </a:r>
            <a:endParaRPr sz="2400">
              <a:latin typeface="Mukta"/>
              <a:ea typeface="Mukta"/>
              <a:cs typeface="Mukta"/>
              <a:sym typeface="Mukta"/>
            </a:endParaRPr>
          </a:p>
          <a:p>
            <a:pPr indent="0" lvl="0" marL="0" rtl="0" algn="l">
              <a:lnSpc>
                <a:spcPct val="100000"/>
              </a:lnSpc>
              <a:spcBef>
                <a:spcPts val="0"/>
              </a:spcBef>
              <a:spcAft>
                <a:spcPts val="0"/>
              </a:spcAft>
              <a:buSzPts val="2800"/>
              <a:buNone/>
            </a:pPr>
            <a:r>
              <a:t/>
            </a:r>
            <a:endParaRPr sz="2400">
              <a:latin typeface="Mukta"/>
              <a:ea typeface="Mukta"/>
              <a:cs typeface="Mukta"/>
              <a:sym typeface="Mukta"/>
            </a:endParaRPr>
          </a:p>
        </p:txBody>
      </p:sp>
      <p:sp>
        <p:nvSpPr>
          <p:cNvPr id="399" name="Google Shape;399;p4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Types of Iterators</a:t>
            </a:r>
            <a:endParaRPr b="1" i="0" sz="4000" u="none" cap="none" strike="noStrike">
              <a:solidFill>
                <a:srgbClr val="000000"/>
              </a:solidFill>
              <a:latin typeface="Mukta"/>
              <a:ea typeface="Mukta"/>
              <a:cs typeface="Mukta"/>
              <a:sym typeface="Mukta"/>
            </a:endParaRPr>
          </a:p>
        </p:txBody>
      </p:sp>
      <p:pic>
        <p:nvPicPr>
          <p:cNvPr id="400" name="Google Shape;400;p41"/>
          <p:cNvPicPr preferRelativeResize="0"/>
          <p:nvPr/>
        </p:nvPicPr>
        <p:blipFill rotWithShape="1">
          <a:blip r:embed="rId3">
            <a:alphaModFix/>
          </a:blip>
          <a:srcRect b="0" l="0" r="0" t="0"/>
          <a:stretch/>
        </p:blipFill>
        <p:spPr>
          <a:xfrm>
            <a:off x="296950" y="4040500"/>
            <a:ext cx="11181327" cy="2724350"/>
          </a:xfrm>
          <a:prstGeom prst="rect">
            <a:avLst/>
          </a:prstGeom>
          <a:noFill/>
          <a:ln>
            <a:noFill/>
          </a:ln>
        </p:spPr>
      </p:pic>
      <p:pic>
        <p:nvPicPr>
          <p:cNvPr id="401" name="Google Shape;401;p41"/>
          <p:cNvPicPr preferRelativeResize="0"/>
          <p:nvPr/>
        </p:nvPicPr>
        <p:blipFill rotWithShape="1">
          <a:blip r:embed="rId4">
            <a:alphaModFix/>
          </a:blip>
          <a:srcRect b="0" l="0" r="0" t="0"/>
          <a:stretch/>
        </p:blipFill>
        <p:spPr>
          <a:xfrm>
            <a:off x="166500" y="2051350"/>
            <a:ext cx="12025498" cy="1896591"/>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28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You are given a sorted array where every number occurs twice except for one number. Find this number that only appears once.</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Key observation: if there were no odd element out, the first occurence of each number would be found at an even index, and the second occurrence would be found at an odd index.</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This is true until we reach the odd one out! Once we reach this point, the opposite will be true (the first occurrence would be found at an odd index, the second at an even index). We will do a binary search to find the index of the odd one out.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 is even, check if a[mid] == a[mid + 1]</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if mid is odd, check if a[mid] == a[mid - 1]</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if these conditions hold, the odd one out must be found to the right, else it must be found to the left!</a:t>
            </a:r>
            <a:endParaRPr>
              <a:latin typeface="Mukta"/>
              <a:ea typeface="Mukta"/>
              <a:cs typeface="Mukta"/>
              <a:sym typeface="Mukta"/>
            </a:endParaRPr>
          </a:p>
          <a:p>
            <a:pPr indent="0" lvl="0" marL="0" marR="0" rtl="0" algn="l">
              <a:lnSpc>
                <a:spcPct val="100000"/>
              </a:lnSpc>
              <a:spcBef>
                <a:spcPts val="0"/>
              </a:spcBef>
              <a:spcAft>
                <a:spcPts val="0"/>
              </a:spcAft>
              <a:buSzPts val="2800"/>
              <a:buNone/>
            </a:pPr>
            <a:r>
              <a:t/>
            </a:r>
            <a:endParaRPr sz="1800">
              <a:latin typeface="Mukta"/>
              <a:ea typeface="Mukta"/>
              <a:cs typeface="Mukta"/>
              <a:sym typeface="Mukta"/>
            </a:endParaRPr>
          </a:p>
        </p:txBody>
      </p:sp>
      <p:sp>
        <p:nvSpPr>
          <p:cNvPr id="4553" name="Google Shape;4553;p28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ukta"/>
                <a:ea typeface="Mukta"/>
                <a:cs typeface="Mukta"/>
                <a:sym typeface="Mukta"/>
              </a:rPr>
              <a:t>Binary Search Question #3</a:t>
            </a:r>
            <a:endParaRPr b="1" i="0" sz="4000" u="none" cap="none" strike="noStrike">
              <a:solidFill>
                <a:schemeClr val="dk1"/>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32BA6E"/>
            </a:gs>
            <a:gs pos="100000">
              <a:srgbClr val="298F70"/>
            </a:gs>
          </a:gsLst>
          <a:path path="circle">
            <a:fillToRect b="50%" l="50%" r="50%" t="50%"/>
          </a:path>
          <a:tileRect/>
        </a:gradFill>
      </p:bgPr>
    </p:bg>
    <p:spTree>
      <p:nvGrpSpPr>
        <p:cNvPr id="4558" name="Shape 4558"/>
        <p:cNvGrpSpPr/>
        <p:nvPr/>
      </p:nvGrpSpPr>
      <p:grpSpPr>
        <a:xfrm>
          <a:off x="0" y="0"/>
          <a:ext cx="0" cy="0"/>
          <a:chOff x="0" y="0"/>
          <a:chExt cx="0" cy="0"/>
        </a:xfrm>
      </p:grpSpPr>
      <p:sp>
        <p:nvSpPr>
          <p:cNvPr id="4559" name="Google Shape;4559;p285"/>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Bonus Interview Brain Teaser</a:t>
            </a:r>
            <a:endParaRPr sz="6000">
              <a:solidFill>
                <a:srgbClr val="FFFFFF"/>
              </a:solidFill>
              <a:latin typeface="Mukta"/>
              <a:ea typeface="Mukta"/>
              <a:cs typeface="Mukta"/>
              <a:sym typeface="Mukta"/>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4" name="Shape 4564"/>
        <p:cNvGrpSpPr/>
        <p:nvPr/>
      </p:nvGrpSpPr>
      <p:grpSpPr>
        <a:xfrm>
          <a:off x="0" y="0"/>
          <a:ext cx="0" cy="0"/>
          <a:chOff x="0" y="0"/>
          <a:chExt cx="0" cy="0"/>
        </a:xfrm>
      </p:grpSpPr>
      <p:sp>
        <p:nvSpPr>
          <p:cNvPr id="4565" name="Google Shape;4565;p286"/>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Brain Teaser (Exercise for Home)</a:t>
            </a:r>
            <a:endParaRPr b="1" i="0" sz="4000" u="none" cap="none" strike="noStrike">
              <a:solidFill>
                <a:srgbClr val="000000"/>
              </a:solidFill>
              <a:latin typeface="Mukta"/>
              <a:ea typeface="Mukta"/>
              <a:cs typeface="Mukta"/>
              <a:sym typeface="Mukta"/>
            </a:endParaRPr>
          </a:p>
        </p:txBody>
      </p:sp>
      <p:sp>
        <p:nvSpPr>
          <p:cNvPr id="4566" name="Google Shape;4566;p286"/>
          <p:cNvSpPr txBox="1"/>
          <p:nvPr>
            <p:ph idx="4294967295" type="body"/>
          </p:nvPr>
        </p:nvSpPr>
        <p:spPr>
          <a:xfrm>
            <a:off x="425975" y="1271875"/>
            <a:ext cx="11693100" cy="57687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1000"/>
              </a:spcBef>
              <a:spcAft>
                <a:spcPts val="0"/>
              </a:spcAft>
              <a:buSzPts val="2400"/>
              <a:buFont typeface="Mukta"/>
              <a:buChar char="•"/>
            </a:pPr>
            <a:r>
              <a:rPr lang="en-US" sz="2400">
                <a:latin typeface="Mukta"/>
                <a:ea typeface="Mukta"/>
                <a:cs typeface="Mukta"/>
                <a:sym typeface="Mukta"/>
              </a:rPr>
              <a:t>There are 2810 light bulbs lined up in a row in a long room. Each bulb has its own switch, and all switches are switched OFF at the beginning. The bulbs are numbered consecutively from 1 to 2810. </a:t>
            </a:r>
            <a:endParaRPr sz="2400">
              <a:latin typeface="Mukta"/>
              <a:ea typeface="Mukta"/>
              <a:cs typeface="Mukta"/>
              <a:sym typeface="Mukta"/>
            </a:endParaRPr>
          </a:p>
          <a:p>
            <a:pPr indent="0" lvl="0" marL="457200" rtl="0" algn="l">
              <a:lnSpc>
                <a:spcPct val="90000"/>
              </a:lnSpc>
              <a:spcBef>
                <a:spcPts val="1000"/>
              </a:spcBef>
              <a:spcAft>
                <a:spcPts val="0"/>
              </a:spcAft>
              <a:buSzPts val="2800"/>
              <a:buNone/>
            </a:pPr>
            <a:r>
              <a:rPr lang="en-US" sz="2400">
                <a:latin typeface="Mukta"/>
                <a:ea typeface="Mukta"/>
                <a:cs typeface="Mukta"/>
                <a:sym typeface="Mukta"/>
              </a:rPr>
              <a:t>There are 2810 people lined up outside the entry door. Person 1 enters the room, flips the switch on every bulb, and exits. After person 1 leaves the room, person 2 enters and flips the switch on every second bulb (turning off bulbs 2, 4, 6...). After person 2 leaves, person 3 enters and flips the switch of every third bulb (changing the state on bulbs 3, 6, 9...). This continues until all 2810 people have passed through the room, where the 2810th person only flips the switch of the 2810th bulb.</a:t>
            </a:r>
            <a:endParaRPr sz="2400">
              <a:latin typeface="Mukta"/>
              <a:ea typeface="Mukta"/>
              <a:cs typeface="Mukta"/>
              <a:sym typeface="Mukta"/>
            </a:endParaRPr>
          </a:p>
          <a:p>
            <a:pPr indent="0" lvl="0" marL="457200" rtl="0" algn="l">
              <a:lnSpc>
                <a:spcPct val="90000"/>
              </a:lnSpc>
              <a:spcBef>
                <a:spcPts val="1000"/>
              </a:spcBef>
              <a:spcAft>
                <a:spcPts val="0"/>
              </a:spcAft>
              <a:buClr>
                <a:schemeClr val="dk1"/>
              </a:buClr>
              <a:buSzPts val="1100"/>
              <a:buFont typeface="Arial"/>
              <a:buNone/>
            </a:pPr>
            <a:r>
              <a:rPr b="1" lang="en-US" sz="2400">
                <a:solidFill>
                  <a:srgbClr val="FF0000"/>
                </a:solidFill>
                <a:latin typeface="Mukta"/>
                <a:ea typeface="Mukta"/>
                <a:cs typeface="Mukta"/>
                <a:sym typeface="Mukta"/>
              </a:rPr>
              <a:t>After all 2810 people have exited the room, how many light bulbs are turned ON?</a:t>
            </a:r>
            <a:endParaRPr b="1" sz="2400">
              <a:solidFill>
                <a:srgbClr val="FF0000"/>
              </a:solidFill>
              <a:latin typeface="Mukta"/>
              <a:ea typeface="Mukta"/>
              <a:cs typeface="Mukta"/>
              <a:sym typeface="Mukta"/>
            </a:endParaRPr>
          </a:p>
          <a:p>
            <a:pPr indent="0" lvl="0" marL="457200" rtl="0" algn="l">
              <a:lnSpc>
                <a:spcPct val="90000"/>
              </a:lnSpc>
              <a:spcBef>
                <a:spcPts val="1000"/>
              </a:spcBef>
              <a:spcAft>
                <a:spcPts val="0"/>
              </a:spcAft>
              <a:buClr>
                <a:schemeClr val="dk1"/>
              </a:buClr>
              <a:buSzPts val="1100"/>
              <a:buFont typeface="Arial"/>
              <a:buNone/>
            </a:pPr>
            <a:r>
              <a:rPr b="1" lang="en-US" sz="2400">
                <a:solidFill>
                  <a:srgbClr val="0000FF"/>
                </a:solidFill>
                <a:latin typeface="Mukta"/>
                <a:ea typeface="Mukta"/>
                <a:cs typeface="Mukta"/>
                <a:sym typeface="Mukta"/>
              </a:rPr>
              <a:t>Suppose you have the ability to remove bulbs from the room in reverse order, first removing bulb 2810, then 2809, etc. What is the minimum number of bulbs you would have to remove for the number of bulbs that are turned ON to change?</a:t>
            </a:r>
            <a:endParaRPr b="1" sz="2400">
              <a:solidFill>
                <a:srgbClr val="0000FF"/>
              </a:solidFill>
              <a:latin typeface="Mukta"/>
              <a:ea typeface="Mukta"/>
              <a:cs typeface="Mukta"/>
              <a:sym typeface="Mukta"/>
            </a:endParaRPr>
          </a:p>
          <a:p>
            <a:pPr indent="0" lvl="0" marL="457200" rtl="0" algn="l">
              <a:lnSpc>
                <a:spcPct val="90000"/>
              </a:lnSpc>
              <a:spcBef>
                <a:spcPts val="1000"/>
              </a:spcBef>
              <a:spcAft>
                <a:spcPts val="0"/>
              </a:spcAft>
              <a:buSzPts val="2800"/>
              <a:buNone/>
            </a:pPr>
            <a:r>
              <a:t/>
            </a:r>
            <a:endParaRPr sz="2400">
              <a:latin typeface="Mukta"/>
              <a:ea typeface="Mukta"/>
              <a:cs typeface="Mukta"/>
              <a:sym typeface="Mukta"/>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571" name="Shape 4571"/>
        <p:cNvGrpSpPr/>
        <p:nvPr/>
      </p:nvGrpSpPr>
      <p:grpSpPr>
        <a:xfrm>
          <a:off x="0" y="0"/>
          <a:ext cx="0" cy="0"/>
          <a:chOff x="0" y="0"/>
          <a:chExt cx="0" cy="0"/>
        </a:xfrm>
      </p:grpSpPr>
      <p:sp>
        <p:nvSpPr>
          <p:cNvPr id="4572" name="Google Shape;4572;p287"/>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Handwritten Problem</a:t>
            </a:r>
            <a:endParaRPr sz="6000">
              <a:solidFill>
                <a:srgbClr val="FFFFFF"/>
              </a:solidFill>
              <a:latin typeface="Mukta"/>
              <a:ea typeface="Mukta"/>
              <a:cs typeface="Mukta"/>
              <a:sym typeface="Mukta"/>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7" name="Shape 4577"/>
        <p:cNvGrpSpPr/>
        <p:nvPr/>
      </p:nvGrpSpPr>
      <p:grpSpPr>
        <a:xfrm>
          <a:off x="0" y="0"/>
          <a:ext cx="0" cy="0"/>
          <a:chOff x="0" y="0"/>
          <a:chExt cx="0" cy="0"/>
        </a:xfrm>
      </p:grpSpPr>
      <p:sp>
        <p:nvSpPr>
          <p:cNvPr id="4578" name="Google Shape;4578;p288"/>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Handwritten Problem</a:t>
            </a:r>
            <a:endParaRPr b="1" i="0" sz="4000" u="none" cap="none" strike="noStrike">
              <a:solidFill>
                <a:srgbClr val="000000"/>
              </a:solidFill>
              <a:latin typeface="Mukta"/>
              <a:ea typeface="Mukta"/>
              <a:cs typeface="Mukta"/>
              <a:sym typeface="Mukta"/>
            </a:endParaRPr>
          </a:p>
        </p:txBody>
      </p:sp>
      <p:sp>
        <p:nvSpPr>
          <p:cNvPr id="4579" name="Google Shape;4579;p288"/>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Given a vector with </a:t>
            </a:r>
            <a:r>
              <a:rPr i="1" lang="en-US">
                <a:latin typeface="Mukta"/>
                <a:ea typeface="Mukta"/>
                <a:cs typeface="Mukta"/>
                <a:sym typeface="Mukta"/>
              </a:rPr>
              <a:t>n</a:t>
            </a:r>
            <a:r>
              <a:rPr lang="en-US">
                <a:latin typeface="Mukta"/>
                <a:ea typeface="Mukta"/>
                <a:cs typeface="Mukta"/>
                <a:sym typeface="Mukta"/>
              </a:rPr>
              <a:t> elements with values of either 0, 1, or 2, devise an O(n) algorithm to sort this vector. You must do this in a </a:t>
            </a:r>
            <a:r>
              <a:rPr b="1" lang="en-US">
                <a:latin typeface="Mukta"/>
                <a:ea typeface="Mukta"/>
                <a:cs typeface="Mukta"/>
                <a:sym typeface="Mukta"/>
              </a:rPr>
              <a:t>single pass </a:t>
            </a:r>
            <a:r>
              <a:rPr lang="en-US">
                <a:latin typeface="Mukta"/>
                <a:ea typeface="Mukta"/>
                <a:cs typeface="Mukta"/>
                <a:sym typeface="Mukta"/>
              </a:rPr>
              <a:t>of the vector. You may </a:t>
            </a:r>
            <a:r>
              <a:rPr b="1" lang="en-US">
                <a:latin typeface="Mukta"/>
                <a:ea typeface="Mukta"/>
                <a:cs typeface="Mukta"/>
                <a:sym typeface="Mukta"/>
              </a:rPr>
              <a:t>NOT</a:t>
            </a:r>
            <a:r>
              <a:rPr lang="en-US">
                <a:latin typeface="Mukta"/>
                <a:ea typeface="Mukta"/>
                <a:cs typeface="Mukta"/>
                <a:sym typeface="Mukta"/>
              </a:rPr>
              <a:t> copy items, create arrays or strings, or do any other memory allocation. Make sure your algorithm works for all cases.</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You may use </a:t>
            </a:r>
            <a:r>
              <a:rPr lang="en-US">
                <a:latin typeface="Consolas"/>
                <a:ea typeface="Consolas"/>
                <a:cs typeface="Consolas"/>
                <a:sym typeface="Consolas"/>
              </a:rPr>
              <a:t>std::swap</a:t>
            </a:r>
            <a:r>
              <a:rPr lang="en-US">
                <a:latin typeface="Mukta"/>
                <a:ea typeface="Mukta"/>
                <a:cs typeface="Mukta"/>
                <a:sym typeface="Mukta"/>
              </a:rPr>
              <a:t> to swap two items in the vector.</a:t>
            </a:r>
            <a:endParaRPr>
              <a:latin typeface="Mukta"/>
              <a:ea typeface="Mukta"/>
              <a:cs typeface="Mukta"/>
              <a:sym typeface="Mukta"/>
            </a:endParaRPr>
          </a:p>
          <a:p>
            <a:pPr indent="0" lvl="0" marL="457200" rtl="0" algn="l">
              <a:lnSpc>
                <a:spcPct val="135000"/>
              </a:lnSpc>
              <a:spcBef>
                <a:spcPts val="0"/>
              </a:spcBef>
              <a:spcAft>
                <a:spcPts val="0"/>
              </a:spcAft>
              <a:buSzPts val="2800"/>
              <a:buNone/>
            </a:pPr>
            <a:r>
              <a:t/>
            </a:r>
            <a:endParaRPr sz="1800">
              <a:latin typeface="Consolas"/>
              <a:ea typeface="Consolas"/>
              <a:cs typeface="Consolas"/>
              <a:sym typeface="Consolas"/>
            </a:endParaRPr>
          </a:p>
          <a:p>
            <a:pPr indent="0" lvl="0" marL="457200" rtl="0" algn="l">
              <a:lnSpc>
                <a:spcPct val="135000"/>
              </a:lnSpc>
              <a:spcBef>
                <a:spcPts val="0"/>
              </a:spcBef>
              <a:spcAft>
                <a:spcPts val="0"/>
              </a:spcAft>
              <a:buClr>
                <a:srgbClr val="000000"/>
              </a:buClr>
              <a:buSzPts val="1100"/>
              <a:buFont typeface="Arial"/>
              <a:buNone/>
            </a:pPr>
            <a:r>
              <a:rPr lang="en-US" sz="1800">
                <a:latin typeface="Consolas"/>
                <a:ea typeface="Consolas"/>
                <a:cs typeface="Consolas"/>
                <a:sym typeface="Consolas"/>
              </a:rPr>
              <a:t>BEFORE: arr[] = {</a:t>
            </a:r>
            <a:r>
              <a:rPr lang="en-US" sz="1800">
                <a:solidFill>
                  <a:srgbClr val="09885A"/>
                </a:solidFill>
                <a:latin typeface="Consolas"/>
                <a:ea typeface="Consolas"/>
                <a:cs typeface="Consolas"/>
                <a:sym typeface="Consolas"/>
              </a:rPr>
              <a:t>2, 1, 0, 0, 2, 1, 2, 2, 0, 1, 1, 1, 0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35000"/>
              </a:lnSpc>
              <a:spcBef>
                <a:spcPts val="0"/>
              </a:spcBef>
              <a:spcAft>
                <a:spcPts val="0"/>
              </a:spcAft>
              <a:buClr>
                <a:srgbClr val="000000"/>
              </a:buClr>
              <a:buSzPts val="1100"/>
              <a:buFont typeface="Arial"/>
              <a:buNone/>
            </a:pPr>
            <a:r>
              <a:rPr lang="en-US" sz="1800">
                <a:latin typeface="Consolas"/>
                <a:ea typeface="Consolas"/>
                <a:cs typeface="Consolas"/>
                <a:sym typeface="Consolas"/>
              </a:rPr>
              <a:t>AFTER: arr[] = {</a:t>
            </a:r>
            <a:r>
              <a:rPr lang="en-US" sz="1800">
                <a:solidFill>
                  <a:srgbClr val="09885A"/>
                </a:solidFill>
                <a:latin typeface="Consolas"/>
                <a:ea typeface="Consolas"/>
                <a:cs typeface="Consolas"/>
                <a:sym typeface="Consolas"/>
              </a:rPr>
              <a:t>0, 0, 0, 0, 1, 1, 1, 1, 1, 2, 2, 2, 2</a:t>
            </a:r>
            <a:r>
              <a:rPr lang="en-US" sz="1800">
                <a:latin typeface="Consolas"/>
                <a:ea typeface="Consolas"/>
                <a:cs typeface="Consolas"/>
                <a:sym typeface="Consolas"/>
              </a:rPr>
              <a:t>}</a:t>
            </a:r>
            <a:endParaRPr>
              <a:latin typeface="Mukta"/>
              <a:ea typeface="Mukta"/>
              <a:cs typeface="Mukta"/>
              <a:sym typeface="Mukta"/>
            </a:endParaRPr>
          </a:p>
          <a:p>
            <a:pPr indent="0" lvl="0" marL="0" rtl="0" algn="l">
              <a:lnSpc>
                <a:spcPct val="100000"/>
              </a:lnSpc>
              <a:spcBef>
                <a:spcPts val="0"/>
              </a:spcBef>
              <a:spcAft>
                <a:spcPts val="0"/>
              </a:spcAft>
              <a:buSzPts val="2800"/>
              <a:buNone/>
            </a:pPr>
            <a:r>
              <a:t/>
            </a:r>
            <a:endParaRPr>
              <a:latin typeface="Mukta"/>
              <a:ea typeface="Mukta"/>
              <a:cs typeface="Mukta"/>
              <a:sym typeface="Mukta"/>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8000"/>
                </a:solidFill>
                <a:latin typeface="Consolas"/>
                <a:ea typeface="Consolas"/>
                <a:cs typeface="Consolas"/>
                <a:sym typeface="Consolas"/>
              </a:rPr>
              <a:t>// sort a vector of 0s, 1s, and 2s in linear time</a:t>
            </a:r>
            <a:endParaRPr sz="24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US" sz="2400">
                <a:solidFill>
                  <a:srgbClr val="0000FF"/>
                </a:solidFill>
                <a:latin typeface="Consolas"/>
                <a:ea typeface="Consolas"/>
                <a:cs typeface="Consolas"/>
                <a:sym typeface="Consolas"/>
              </a:rPr>
              <a:t>void </a:t>
            </a:r>
            <a:r>
              <a:rPr lang="en-US" sz="2400">
                <a:solidFill>
                  <a:srgbClr val="795E26"/>
                </a:solidFill>
                <a:latin typeface="Consolas"/>
                <a:ea typeface="Consolas"/>
                <a:cs typeface="Consolas"/>
                <a:sym typeface="Consolas"/>
              </a:rPr>
              <a:t>sort012</a:t>
            </a:r>
            <a:r>
              <a:rPr lang="en-US" sz="2400">
                <a:latin typeface="Consolas"/>
                <a:ea typeface="Consolas"/>
                <a:cs typeface="Consolas"/>
                <a:sym typeface="Consolas"/>
              </a:rPr>
              <a:t>(vector&lt;</a:t>
            </a:r>
            <a:r>
              <a:rPr lang="en-US" sz="2400">
                <a:solidFill>
                  <a:srgbClr val="0000FF"/>
                </a:solidFill>
                <a:latin typeface="Consolas"/>
                <a:ea typeface="Consolas"/>
                <a:cs typeface="Consolas"/>
                <a:sym typeface="Consolas"/>
              </a:rPr>
              <a:t>int</a:t>
            </a:r>
            <a:r>
              <a:rPr lang="en-US" sz="2400">
                <a:latin typeface="Consolas"/>
                <a:ea typeface="Consolas"/>
                <a:cs typeface="Consolas"/>
                <a:sym typeface="Consolas"/>
              </a:rPr>
              <a:t>&gt;&amp; nums);</a:t>
            </a:r>
            <a:endParaRPr>
              <a:latin typeface="Mukta"/>
              <a:ea typeface="Mukta"/>
              <a:cs typeface="Mukta"/>
              <a:sym typeface="Mukta"/>
            </a:endParaRPr>
          </a:p>
          <a:p>
            <a:pPr indent="0" lvl="0" marL="457200" rtl="0" algn="l">
              <a:lnSpc>
                <a:spcPct val="100000"/>
              </a:lnSpc>
              <a:spcBef>
                <a:spcPts val="0"/>
              </a:spcBef>
              <a:spcAft>
                <a:spcPts val="0"/>
              </a:spcAft>
              <a:buClr>
                <a:srgbClr val="000000"/>
              </a:buClr>
              <a:buSzPts val="1100"/>
              <a:buFont typeface="Arial"/>
              <a:buNone/>
            </a:pPr>
            <a:r>
              <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584" name="Shape 4584"/>
        <p:cNvGrpSpPr/>
        <p:nvPr/>
      </p:nvGrpSpPr>
      <p:grpSpPr>
        <a:xfrm>
          <a:off x="0" y="0"/>
          <a:ext cx="0" cy="0"/>
          <a:chOff x="0" y="0"/>
          <a:chExt cx="0" cy="0"/>
        </a:xfrm>
      </p:grpSpPr>
      <p:sp>
        <p:nvSpPr>
          <p:cNvPr id="4585" name="Google Shape;4585;p289"/>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Good Luck on the Exam!</a:t>
            </a:r>
            <a:endParaRPr sz="6000">
              <a:solidFill>
                <a:srgbClr val="FFFFFF"/>
              </a:solidFill>
              <a:latin typeface="Mukta"/>
              <a:ea typeface="Mukta"/>
              <a:cs typeface="Mukta"/>
              <a:sym typeface="Muk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06" name="Shape 406"/>
        <p:cNvGrpSpPr/>
        <p:nvPr/>
      </p:nvGrpSpPr>
      <p:grpSpPr>
        <a:xfrm>
          <a:off x="0" y="0"/>
          <a:ext cx="0" cy="0"/>
          <a:chOff x="0" y="0"/>
          <a:chExt cx="0" cy="0"/>
        </a:xfrm>
      </p:grpSpPr>
      <p:sp>
        <p:nvSpPr>
          <p:cNvPr id="407" name="Google Shape;407;p42"/>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Sorting Algorithms</a:t>
            </a:r>
            <a:endParaRPr sz="6000">
              <a:solidFill>
                <a:srgbClr val="FFFFFF"/>
              </a:solidFill>
              <a:latin typeface="Mukta"/>
              <a:ea typeface="Mukta"/>
              <a:cs typeface="Mukta"/>
              <a:sym typeface="Muk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What to consider?</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time complexity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space complexity</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recursion</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is it tail recursive?</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if not, what is the stack depth?</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stability</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does it preserve the original order of elements that are equal?</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adaptability</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does it perform optimizations based on the order the elements are already in?</a:t>
            </a:r>
            <a:endParaRPr>
              <a:latin typeface="Mukta"/>
              <a:ea typeface="Mukta"/>
              <a:cs typeface="Mukta"/>
              <a:sym typeface="Mukta"/>
            </a:endParaRPr>
          </a:p>
        </p:txBody>
      </p:sp>
      <p:sp>
        <p:nvSpPr>
          <p:cNvPr id="414" name="Google Shape;414;p4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Sorting Algorithms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Midterm Topics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Container Types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Sorting Algorithms</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Binary Search</a:t>
            </a:r>
            <a:endParaRPr>
              <a:latin typeface="Mukta"/>
              <a:ea typeface="Mukta"/>
              <a:cs typeface="Mukta"/>
              <a:sym typeface="Mukta"/>
            </a:endParaRPr>
          </a:p>
          <a:p>
            <a:pPr indent="-406400" lvl="0" marL="457200" rtl="0" algn="l">
              <a:lnSpc>
                <a:spcPct val="115000"/>
              </a:lnSpc>
              <a:spcBef>
                <a:spcPts val="0"/>
              </a:spcBef>
              <a:spcAft>
                <a:spcPts val="0"/>
              </a:spcAft>
              <a:buSzPts val="2800"/>
              <a:buFont typeface="Mukta"/>
              <a:buChar char="•"/>
            </a:pPr>
            <a:r>
              <a:rPr lang="en-US">
                <a:latin typeface="Mukta"/>
                <a:ea typeface="Mukta"/>
                <a:cs typeface="Mukta"/>
                <a:sym typeface="Mukta"/>
              </a:rPr>
              <a:t>Handwritten Problem</a:t>
            </a:r>
            <a:endParaRPr>
              <a:latin typeface="Mukta"/>
              <a:ea typeface="Mukta"/>
              <a:cs typeface="Mukta"/>
              <a:sym typeface="Mukta"/>
            </a:endParaRPr>
          </a:p>
        </p:txBody>
      </p:sp>
      <p:sp>
        <p:nvSpPr>
          <p:cNvPr id="119" name="Google Shape;119;p17"/>
          <p:cNvSpPr txBox="1"/>
          <p:nvPr/>
        </p:nvSpPr>
        <p:spPr>
          <a:xfrm>
            <a:off x="383375" y="224350"/>
            <a:ext cx="57930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Agenda</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Elementary sorts: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bubble 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selection 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insertion sort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More advanced sorts: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mergesort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quicksort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heapsort</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counting sort</a:t>
            </a:r>
            <a:endParaRPr>
              <a:latin typeface="Mukta"/>
              <a:ea typeface="Mukta"/>
              <a:cs typeface="Mukta"/>
              <a:sym typeface="Mukta"/>
            </a:endParaRPr>
          </a:p>
          <a:p>
            <a:pPr indent="-406400" lvl="0" marL="457200" marR="0" rtl="0" algn="l">
              <a:lnSpc>
                <a:spcPct val="115000"/>
              </a:lnSpc>
              <a:spcBef>
                <a:spcPts val="0"/>
              </a:spcBef>
              <a:spcAft>
                <a:spcPts val="0"/>
              </a:spcAft>
              <a:buSzPts val="2800"/>
              <a:buFont typeface="Mukta"/>
              <a:buChar char="•"/>
            </a:pPr>
            <a:r>
              <a:rPr lang="en-US">
                <a:latin typeface="Mukta"/>
                <a:ea typeface="Mukta"/>
                <a:cs typeface="Mukta"/>
                <a:sym typeface="Mukta"/>
              </a:rPr>
              <a:t>The following website is a great resource for visualizing these sorts!</a:t>
            </a:r>
            <a:endParaRPr>
              <a:latin typeface="Mukta"/>
              <a:ea typeface="Mukta"/>
              <a:cs typeface="Mukta"/>
              <a:sym typeface="Mukta"/>
            </a:endParaRPr>
          </a:p>
          <a:p>
            <a:pPr indent="0" lvl="0" marL="457200" marR="0" rtl="0" algn="l">
              <a:lnSpc>
                <a:spcPct val="115000"/>
              </a:lnSpc>
              <a:spcBef>
                <a:spcPts val="0"/>
              </a:spcBef>
              <a:spcAft>
                <a:spcPts val="0"/>
              </a:spcAft>
              <a:buSzPts val="2800"/>
              <a:buNone/>
            </a:pPr>
            <a:r>
              <a:rPr lang="en-US">
                <a:latin typeface="Mukta"/>
                <a:ea typeface="Mukta"/>
                <a:cs typeface="Mukta"/>
                <a:sym typeface="Mukta"/>
              </a:rPr>
              <a:t>	</a:t>
            </a:r>
            <a:r>
              <a:rPr lang="en-US" u="sng">
                <a:solidFill>
                  <a:schemeClr val="hlink"/>
                </a:solidFill>
                <a:latin typeface="Mukta"/>
                <a:ea typeface="Mukta"/>
                <a:cs typeface="Mukta"/>
                <a:sym typeface="Mukta"/>
                <a:hlinkClick r:id="rId3"/>
              </a:rPr>
              <a:t>https://visualgo.net/en</a:t>
            </a:r>
            <a:r>
              <a:rPr lang="en-US">
                <a:latin typeface="Mukta"/>
                <a:ea typeface="Mukta"/>
                <a:cs typeface="Mukta"/>
                <a:sym typeface="Mukta"/>
              </a:rPr>
              <a:t> </a:t>
            </a:r>
            <a:endParaRPr>
              <a:latin typeface="Mukta"/>
              <a:ea typeface="Mukta"/>
              <a:cs typeface="Mukta"/>
              <a:sym typeface="Mukta"/>
            </a:endParaRPr>
          </a:p>
        </p:txBody>
      </p:sp>
      <p:sp>
        <p:nvSpPr>
          <p:cNvPr id="421" name="Google Shape;421;p4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Overview of Sorts</a:t>
            </a:r>
            <a:endParaRPr b="1" i="0" sz="4000" u="none" cap="none" strike="noStrike">
              <a:solidFill>
                <a:srgbClr val="000000"/>
              </a:solidFill>
              <a:latin typeface="Mukta"/>
              <a:ea typeface="Mukta"/>
              <a:cs typeface="Mukta"/>
              <a:sym typeface="Muk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If you’re ever asked a sorting question during an interview...</a:t>
            </a:r>
            <a:endParaRPr>
              <a:latin typeface="Mukta"/>
              <a:ea typeface="Mukta"/>
              <a:cs typeface="Mukta"/>
              <a:sym typeface="Mukta"/>
            </a:endParaRPr>
          </a:p>
        </p:txBody>
      </p:sp>
      <p:sp>
        <p:nvSpPr>
          <p:cNvPr id="428" name="Google Shape;428;p4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429" name="Google Shape;429;p45" title="lab05 bubblesort">
            <a:hlinkClick r:id="rId3"/>
          </p:cNvPr>
          <p:cNvPicPr preferRelativeResize="0"/>
          <p:nvPr/>
        </p:nvPicPr>
        <p:blipFill rotWithShape="1">
          <a:blip r:embed="rId4">
            <a:alphaModFix/>
          </a:blip>
          <a:srcRect b="0" l="0" r="0" t="0"/>
          <a:stretch/>
        </p:blipFill>
        <p:spPr>
          <a:xfrm>
            <a:off x="3148000" y="2114675"/>
            <a:ext cx="6195050" cy="46462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434" name="Shape 434"/>
        <p:cNvGrpSpPr/>
        <p:nvPr/>
      </p:nvGrpSpPr>
      <p:grpSpPr>
        <a:xfrm>
          <a:off x="0" y="0"/>
          <a:ext cx="0" cy="0"/>
          <a:chOff x="0" y="0"/>
          <a:chExt cx="0" cy="0"/>
        </a:xfrm>
      </p:grpSpPr>
      <p:sp>
        <p:nvSpPr>
          <p:cNvPr id="435" name="Google Shape;435;p46"/>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Bubble Sort</a:t>
            </a:r>
            <a:endParaRPr sz="6000">
              <a:solidFill>
                <a:srgbClr val="FFFFFF"/>
              </a:solidFill>
              <a:latin typeface="Mukta"/>
              <a:ea typeface="Mukta"/>
              <a:cs typeface="Mukta"/>
              <a:sym typeface="Muk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idx="4294967295" type="body"/>
          </p:nvPr>
        </p:nvSpPr>
        <p:spPr>
          <a:xfrm>
            <a:off x="425975" y="1271875"/>
            <a:ext cx="109953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bubble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Not used in practice because it is inefficient for large datasets.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Repeatedly step through list to be sorted, comparing each pair of adjacent items and swapping if they are in the wrong order. Each time pass through a smaller section of the list until no more swaps are needed.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Stable because swaps only happen for elements with different values.</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Adaptive bubble sort accomplishes best-case Ω(n) runtime: keep a boolean “swap” flag to indicate if any swaps were made during each pass of the array - if not, then the array is already sorted!</a:t>
            </a:r>
            <a:endParaRPr>
              <a:latin typeface="Mukta"/>
              <a:ea typeface="Mukta"/>
              <a:cs typeface="Mukta"/>
              <a:sym typeface="Mukta"/>
            </a:endParaRPr>
          </a:p>
        </p:txBody>
      </p:sp>
      <p:sp>
        <p:nvSpPr>
          <p:cNvPr id="442" name="Google Shape;442;p4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graphicFrame>
        <p:nvGraphicFramePr>
          <p:cNvPr id="443" name="Google Shape;443;p47"/>
          <p:cNvGraphicFramePr/>
          <p:nvPr/>
        </p:nvGraphicFramePr>
        <p:xfrm>
          <a:off x="952500" y="1984950"/>
          <a:ext cx="3000000" cy="3000000"/>
        </p:xfrm>
        <a:graphic>
          <a:graphicData uri="http://schemas.openxmlformats.org/drawingml/2006/table">
            <a:tbl>
              <a:tblPr>
                <a:noFill/>
                <a:tableStyleId>{E4B6A6DA-A91C-45FD-B0EC-15CDF251CFFE}</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Yes</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450" name="Google Shape;450;p4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451" name="Google Shape;451;p48"/>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452" name="Google Shape;452;p48"/>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453" name="Google Shape;453;p48"/>
          <p:cNvPicPr preferRelativeResize="0"/>
          <p:nvPr/>
        </p:nvPicPr>
        <p:blipFill rotWithShape="1">
          <a:blip r:embed="rId5">
            <a:alphaModFix/>
          </a:blip>
          <a:srcRect b="0" l="0" r="0" t="0"/>
          <a:stretch/>
        </p:blipFill>
        <p:spPr>
          <a:xfrm>
            <a:off x="1871637" y="2245760"/>
            <a:ext cx="1241657" cy="1258551"/>
          </a:xfrm>
          <a:prstGeom prst="rect">
            <a:avLst/>
          </a:prstGeom>
          <a:noFill/>
          <a:ln>
            <a:noFill/>
          </a:ln>
        </p:spPr>
      </p:pic>
      <p:pic>
        <p:nvPicPr>
          <p:cNvPr id="454" name="Google Shape;454;p48"/>
          <p:cNvPicPr preferRelativeResize="0"/>
          <p:nvPr/>
        </p:nvPicPr>
        <p:blipFill rotWithShape="1">
          <a:blip r:embed="rId6">
            <a:alphaModFix/>
          </a:blip>
          <a:srcRect b="0" l="0" r="0" t="0"/>
          <a:stretch/>
        </p:blipFill>
        <p:spPr>
          <a:xfrm>
            <a:off x="6195886" y="2245749"/>
            <a:ext cx="1241657" cy="1258551"/>
          </a:xfrm>
          <a:prstGeom prst="rect">
            <a:avLst/>
          </a:prstGeom>
          <a:noFill/>
          <a:ln>
            <a:noFill/>
          </a:ln>
        </p:spPr>
      </p:pic>
      <p:pic>
        <p:nvPicPr>
          <p:cNvPr id="455" name="Google Shape;455;p48"/>
          <p:cNvPicPr preferRelativeResize="0"/>
          <p:nvPr/>
        </p:nvPicPr>
        <p:blipFill rotWithShape="1">
          <a:blip r:embed="rId7">
            <a:alphaModFix/>
          </a:blip>
          <a:srcRect b="0" l="0" r="0" t="0"/>
          <a:stretch/>
        </p:blipFill>
        <p:spPr>
          <a:xfrm>
            <a:off x="3313057" y="2245736"/>
            <a:ext cx="1241657" cy="1258551"/>
          </a:xfrm>
          <a:prstGeom prst="rect">
            <a:avLst/>
          </a:prstGeom>
          <a:noFill/>
          <a:ln>
            <a:noFill/>
          </a:ln>
        </p:spPr>
      </p:pic>
      <p:pic>
        <p:nvPicPr>
          <p:cNvPr id="456" name="Google Shape;456;p48"/>
          <p:cNvPicPr preferRelativeResize="0"/>
          <p:nvPr/>
        </p:nvPicPr>
        <p:blipFill rotWithShape="1">
          <a:blip r:embed="rId8">
            <a:alphaModFix/>
          </a:blip>
          <a:srcRect b="0" l="0" r="0" t="0"/>
          <a:stretch/>
        </p:blipFill>
        <p:spPr>
          <a:xfrm>
            <a:off x="430200" y="2245760"/>
            <a:ext cx="1241657" cy="1258551"/>
          </a:xfrm>
          <a:prstGeom prst="rect">
            <a:avLst/>
          </a:prstGeom>
          <a:noFill/>
          <a:ln>
            <a:noFill/>
          </a:ln>
        </p:spPr>
      </p:pic>
      <p:pic>
        <p:nvPicPr>
          <p:cNvPr id="457" name="Google Shape;457;p48"/>
          <p:cNvPicPr preferRelativeResize="0"/>
          <p:nvPr/>
        </p:nvPicPr>
        <p:blipFill rotWithShape="1">
          <a:blip r:embed="rId9">
            <a:alphaModFix/>
          </a:blip>
          <a:srcRect b="0" l="0" r="0" t="0"/>
          <a:stretch/>
        </p:blipFill>
        <p:spPr>
          <a:xfrm>
            <a:off x="10520156" y="2245737"/>
            <a:ext cx="1241644" cy="1258537"/>
          </a:xfrm>
          <a:prstGeom prst="rect">
            <a:avLst/>
          </a:prstGeom>
          <a:noFill/>
          <a:ln>
            <a:noFill/>
          </a:ln>
        </p:spPr>
      </p:pic>
      <p:pic>
        <p:nvPicPr>
          <p:cNvPr id="458" name="Google Shape;458;p48"/>
          <p:cNvPicPr preferRelativeResize="0"/>
          <p:nvPr/>
        </p:nvPicPr>
        <p:blipFill rotWithShape="1">
          <a:blip r:embed="rId10">
            <a:alphaModFix/>
          </a:blip>
          <a:srcRect b="0" l="0" r="0" t="0"/>
          <a:stretch/>
        </p:blipFill>
        <p:spPr>
          <a:xfrm>
            <a:off x="7637286" y="2245725"/>
            <a:ext cx="1241668" cy="12585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465" name="Google Shape;465;p4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466" name="Google Shape;466;p49"/>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467" name="Google Shape;467;p49"/>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468" name="Google Shape;468;p49"/>
          <p:cNvPicPr preferRelativeResize="0"/>
          <p:nvPr/>
        </p:nvPicPr>
        <p:blipFill rotWithShape="1">
          <a:blip r:embed="rId5">
            <a:alphaModFix/>
          </a:blip>
          <a:srcRect b="0" l="0" r="0" t="0"/>
          <a:stretch/>
        </p:blipFill>
        <p:spPr>
          <a:xfrm>
            <a:off x="1871637" y="2245760"/>
            <a:ext cx="1241657" cy="1258551"/>
          </a:xfrm>
          <a:prstGeom prst="rect">
            <a:avLst/>
          </a:prstGeom>
          <a:noFill/>
          <a:ln>
            <a:noFill/>
          </a:ln>
        </p:spPr>
      </p:pic>
      <p:pic>
        <p:nvPicPr>
          <p:cNvPr id="469" name="Google Shape;469;p49"/>
          <p:cNvPicPr preferRelativeResize="0"/>
          <p:nvPr/>
        </p:nvPicPr>
        <p:blipFill rotWithShape="1">
          <a:blip r:embed="rId6">
            <a:alphaModFix/>
          </a:blip>
          <a:srcRect b="0" l="0" r="0" t="0"/>
          <a:stretch/>
        </p:blipFill>
        <p:spPr>
          <a:xfrm>
            <a:off x="6195886" y="2245749"/>
            <a:ext cx="1241657" cy="1258551"/>
          </a:xfrm>
          <a:prstGeom prst="rect">
            <a:avLst/>
          </a:prstGeom>
          <a:noFill/>
          <a:ln>
            <a:noFill/>
          </a:ln>
        </p:spPr>
      </p:pic>
      <p:pic>
        <p:nvPicPr>
          <p:cNvPr id="470" name="Google Shape;470;p49"/>
          <p:cNvPicPr preferRelativeResize="0"/>
          <p:nvPr/>
        </p:nvPicPr>
        <p:blipFill rotWithShape="1">
          <a:blip r:embed="rId7">
            <a:alphaModFix/>
          </a:blip>
          <a:srcRect b="0" l="0" r="0" t="0"/>
          <a:stretch/>
        </p:blipFill>
        <p:spPr>
          <a:xfrm>
            <a:off x="3313057" y="2245736"/>
            <a:ext cx="1241657" cy="1258551"/>
          </a:xfrm>
          <a:prstGeom prst="rect">
            <a:avLst/>
          </a:prstGeom>
          <a:noFill/>
          <a:ln>
            <a:noFill/>
          </a:ln>
        </p:spPr>
      </p:pic>
      <p:pic>
        <p:nvPicPr>
          <p:cNvPr id="471" name="Google Shape;471;p49"/>
          <p:cNvPicPr preferRelativeResize="0"/>
          <p:nvPr/>
        </p:nvPicPr>
        <p:blipFill rotWithShape="1">
          <a:blip r:embed="rId8">
            <a:alphaModFix/>
          </a:blip>
          <a:srcRect b="0" l="0" r="0" t="0"/>
          <a:stretch/>
        </p:blipFill>
        <p:spPr>
          <a:xfrm>
            <a:off x="430200" y="2245760"/>
            <a:ext cx="1241657" cy="1258551"/>
          </a:xfrm>
          <a:prstGeom prst="rect">
            <a:avLst/>
          </a:prstGeom>
          <a:noFill/>
          <a:ln>
            <a:noFill/>
          </a:ln>
        </p:spPr>
      </p:pic>
      <p:pic>
        <p:nvPicPr>
          <p:cNvPr id="472" name="Google Shape;472;p49"/>
          <p:cNvPicPr preferRelativeResize="0"/>
          <p:nvPr/>
        </p:nvPicPr>
        <p:blipFill rotWithShape="1">
          <a:blip r:embed="rId9">
            <a:alphaModFix/>
          </a:blip>
          <a:srcRect b="0" l="0" r="0" t="0"/>
          <a:stretch/>
        </p:blipFill>
        <p:spPr>
          <a:xfrm>
            <a:off x="10520156" y="2245737"/>
            <a:ext cx="1241644" cy="1258537"/>
          </a:xfrm>
          <a:prstGeom prst="rect">
            <a:avLst/>
          </a:prstGeom>
          <a:noFill/>
          <a:ln>
            <a:noFill/>
          </a:ln>
        </p:spPr>
      </p:pic>
      <p:pic>
        <p:nvPicPr>
          <p:cNvPr id="473" name="Google Shape;473;p49"/>
          <p:cNvPicPr preferRelativeResize="0"/>
          <p:nvPr/>
        </p:nvPicPr>
        <p:blipFill rotWithShape="1">
          <a:blip r:embed="rId10">
            <a:alphaModFix/>
          </a:blip>
          <a:srcRect b="0" l="0" r="0" t="0"/>
          <a:stretch/>
        </p:blipFill>
        <p:spPr>
          <a:xfrm>
            <a:off x="7637286" y="2245725"/>
            <a:ext cx="1241668" cy="1258561"/>
          </a:xfrm>
          <a:prstGeom prst="rect">
            <a:avLst/>
          </a:prstGeom>
          <a:noFill/>
          <a:ln>
            <a:noFill/>
          </a:ln>
        </p:spPr>
      </p:pic>
      <p:pic>
        <p:nvPicPr>
          <p:cNvPr id="474" name="Google Shape;474;p49"/>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481" name="Google Shape;481;p5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482" name="Google Shape;482;p50"/>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483" name="Google Shape;483;p50"/>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484" name="Google Shape;484;p50"/>
          <p:cNvPicPr preferRelativeResize="0"/>
          <p:nvPr/>
        </p:nvPicPr>
        <p:blipFill rotWithShape="1">
          <a:blip r:embed="rId5">
            <a:alphaModFix/>
          </a:blip>
          <a:srcRect b="0" l="0" r="0" t="0"/>
          <a:stretch/>
        </p:blipFill>
        <p:spPr>
          <a:xfrm>
            <a:off x="6195886" y="2245749"/>
            <a:ext cx="1241657" cy="1258551"/>
          </a:xfrm>
          <a:prstGeom prst="rect">
            <a:avLst/>
          </a:prstGeom>
          <a:noFill/>
          <a:ln>
            <a:noFill/>
          </a:ln>
        </p:spPr>
      </p:pic>
      <p:pic>
        <p:nvPicPr>
          <p:cNvPr id="485" name="Google Shape;485;p50"/>
          <p:cNvPicPr preferRelativeResize="0"/>
          <p:nvPr/>
        </p:nvPicPr>
        <p:blipFill rotWithShape="1">
          <a:blip r:embed="rId6">
            <a:alphaModFix/>
          </a:blip>
          <a:srcRect b="0" l="0" r="0" t="0"/>
          <a:stretch/>
        </p:blipFill>
        <p:spPr>
          <a:xfrm>
            <a:off x="3313057" y="2245736"/>
            <a:ext cx="1241657" cy="1258551"/>
          </a:xfrm>
          <a:prstGeom prst="rect">
            <a:avLst/>
          </a:prstGeom>
          <a:noFill/>
          <a:ln>
            <a:noFill/>
          </a:ln>
        </p:spPr>
      </p:pic>
      <p:pic>
        <p:nvPicPr>
          <p:cNvPr id="486" name="Google Shape;486;p50"/>
          <p:cNvPicPr preferRelativeResize="0"/>
          <p:nvPr/>
        </p:nvPicPr>
        <p:blipFill rotWithShape="1">
          <a:blip r:embed="rId7">
            <a:alphaModFix/>
          </a:blip>
          <a:srcRect b="0" l="0" r="0" t="0"/>
          <a:stretch/>
        </p:blipFill>
        <p:spPr>
          <a:xfrm>
            <a:off x="10520156" y="2245737"/>
            <a:ext cx="1241644" cy="1258537"/>
          </a:xfrm>
          <a:prstGeom prst="rect">
            <a:avLst/>
          </a:prstGeom>
          <a:noFill/>
          <a:ln>
            <a:noFill/>
          </a:ln>
        </p:spPr>
      </p:pic>
      <p:pic>
        <p:nvPicPr>
          <p:cNvPr id="487" name="Google Shape;487;p50"/>
          <p:cNvPicPr preferRelativeResize="0"/>
          <p:nvPr/>
        </p:nvPicPr>
        <p:blipFill rotWithShape="1">
          <a:blip r:embed="rId8">
            <a:alphaModFix/>
          </a:blip>
          <a:srcRect b="0" l="0" r="0" t="0"/>
          <a:stretch/>
        </p:blipFill>
        <p:spPr>
          <a:xfrm>
            <a:off x="7637286" y="2245725"/>
            <a:ext cx="1241668" cy="1258561"/>
          </a:xfrm>
          <a:prstGeom prst="rect">
            <a:avLst/>
          </a:prstGeom>
          <a:noFill/>
          <a:ln>
            <a:noFill/>
          </a:ln>
        </p:spPr>
      </p:pic>
      <p:pic>
        <p:nvPicPr>
          <p:cNvPr id="488" name="Google Shape;488;p50"/>
          <p:cNvPicPr preferRelativeResize="0"/>
          <p:nvPr/>
        </p:nvPicPr>
        <p:blipFill rotWithShape="1">
          <a:blip r:embed="rId9">
            <a:alphaModFix/>
          </a:blip>
          <a:srcRect b="0" l="0" r="0" t="0"/>
          <a:stretch/>
        </p:blipFill>
        <p:spPr>
          <a:xfrm flipH="1" rot="10800000">
            <a:off x="1249500" y="3249725"/>
            <a:ext cx="1022300" cy="1205850"/>
          </a:xfrm>
          <a:prstGeom prst="rect">
            <a:avLst/>
          </a:prstGeom>
          <a:noFill/>
          <a:ln>
            <a:noFill/>
          </a:ln>
        </p:spPr>
      </p:pic>
      <p:pic>
        <p:nvPicPr>
          <p:cNvPr id="489" name="Google Shape;489;p50"/>
          <p:cNvPicPr preferRelativeResize="0"/>
          <p:nvPr/>
        </p:nvPicPr>
        <p:blipFill rotWithShape="1">
          <a:blip r:embed="rId10">
            <a:alphaModFix/>
          </a:blip>
          <a:srcRect b="0" l="0" r="0" t="0"/>
          <a:stretch/>
        </p:blipFill>
        <p:spPr>
          <a:xfrm>
            <a:off x="430212" y="2245760"/>
            <a:ext cx="1241657" cy="1258551"/>
          </a:xfrm>
          <a:prstGeom prst="rect">
            <a:avLst/>
          </a:prstGeom>
          <a:noFill/>
          <a:ln>
            <a:noFill/>
          </a:ln>
        </p:spPr>
      </p:pic>
      <p:pic>
        <p:nvPicPr>
          <p:cNvPr id="490" name="Google Shape;490;p50"/>
          <p:cNvPicPr preferRelativeResize="0"/>
          <p:nvPr/>
        </p:nvPicPr>
        <p:blipFill rotWithShape="1">
          <a:blip r:embed="rId11">
            <a:alphaModFix/>
          </a:blip>
          <a:srcRect b="0" l="0" r="0" t="0"/>
          <a:stretch/>
        </p:blipFill>
        <p:spPr>
          <a:xfrm>
            <a:off x="1871625" y="2245760"/>
            <a:ext cx="1241657" cy="1258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497" name="Google Shape;497;p5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498" name="Google Shape;498;p51"/>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499" name="Google Shape;499;p51"/>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500" name="Google Shape;500;p51"/>
          <p:cNvPicPr preferRelativeResize="0"/>
          <p:nvPr/>
        </p:nvPicPr>
        <p:blipFill rotWithShape="1">
          <a:blip r:embed="rId5">
            <a:alphaModFix/>
          </a:blip>
          <a:srcRect b="0" l="0" r="0" t="0"/>
          <a:stretch/>
        </p:blipFill>
        <p:spPr>
          <a:xfrm>
            <a:off x="6195886" y="2245749"/>
            <a:ext cx="1241657" cy="1258551"/>
          </a:xfrm>
          <a:prstGeom prst="rect">
            <a:avLst/>
          </a:prstGeom>
          <a:noFill/>
          <a:ln>
            <a:noFill/>
          </a:ln>
        </p:spPr>
      </p:pic>
      <p:pic>
        <p:nvPicPr>
          <p:cNvPr id="501" name="Google Shape;501;p51"/>
          <p:cNvPicPr preferRelativeResize="0"/>
          <p:nvPr/>
        </p:nvPicPr>
        <p:blipFill rotWithShape="1">
          <a:blip r:embed="rId6">
            <a:alphaModFix/>
          </a:blip>
          <a:srcRect b="0" l="0" r="0" t="0"/>
          <a:stretch/>
        </p:blipFill>
        <p:spPr>
          <a:xfrm>
            <a:off x="3313057" y="2245736"/>
            <a:ext cx="1241657" cy="1258551"/>
          </a:xfrm>
          <a:prstGeom prst="rect">
            <a:avLst/>
          </a:prstGeom>
          <a:noFill/>
          <a:ln>
            <a:noFill/>
          </a:ln>
        </p:spPr>
      </p:pic>
      <p:pic>
        <p:nvPicPr>
          <p:cNvPr id="502" name="Google Shape;502;p51"/>
          <p:cNvPicPr preferRelativeResize="0"/>
          <p:nvPr/>
        </p:nvPicPr>
        <p:blipFill rotWithShape="1">
          <a:blip r:embed="rId7">
            <a:alphaModFix/>
          </a:blip>
          <a:srcRect b="0" l="0" r="0" t="0"/>
          <a:stretch/>
        </p:blipFill>
        <p:spPr>
          <a:xfrm>
            <a:off x="10520156" y="2245737"/>
            <a:ext cx="1241644" cy="1258537"/>
          </a:xfrm>
          <a:prstGeom prst="rect">
            <a:avLst/>
          </a:prstGeom>
          <a:noFill/>
          <a:ln>
            <a:noFill/>
          </a:ln>
        </p:spPr>
      </p:pic>
      <p:pic>
        <p:nvPicPr>
          <p:cNvPr id="503" name="Google Shape;503;p51"/>
          <p:cNvPicPr preferRelativeResize="0"/>
          <p:nvPr/>
        </p:nvPicPr>
        <p:blipFill rotWithShape="1">
          <a:blip r:embed="rId8">
            <a:alphaModFix/>
          </a:blip>
          <a:srcRect b="0" l="0" r="0" t="0"/>
          <a:stretch/>
        </p:blipFill>
        <p:spPr>
          <a:xfrm>
            <a:off x="7637286" y="2245725"/>
            <a:ext cx="1241668" cy="1258561"/>
          </a:xfrm>
          <a:prstGeom prst="rect">
            <a:avLst/>
          </a:prstGeom>
          <a:noFill/>
          <a:ln>
            <a:noFill/>
          </a:ln>
        </p:spPr>
      </p:pic>
      <p:pic>
        <p:nvPicPr>
          <p:cNvPr id="504" name="Google Shape;504;p51"/>
          <p:cNvPicPr preferRelativeResize="0"/>
          <p:nvPr/>
        </p:nvPicPr>
        <p:blipFill rotWithShape="1">
          <a:blip r:embed="rId9">
            <a:alphaModFix/>
          </a:blip>
          <a:srcRect b="0" l="0" r="0" t="0"/>
          <a:stretch/>
        </p:blipFill>
        <p:spPr>
          <a:xfrm flipH="1" rot="10800000">
            <a:off x="2697300" y="3249725"/>
            <a:ext cx="1022300" cy="1205850"/>
          </a:xfrm>
          <a:prstGeom prst="rect">
            <a:avLst/>
          </a:prstGeom>
          <a:noFill/>
          <a:ln>
            <a:noFill/>
          </a:ln>
        </p:spPr>
      </p:pic>
      <p:pic>
        <p:nvPicPr>
          <p:cNvPr id="505" name="Google Shape;505;p51"/>
          <p:cNvPicPr preferRelativeResize="0"/>
          <p:nvPr/>
        </p:nvPicPr>
        <p:blipFill rotWithShape="1">
          <a:blip r:embed="rId10">
            <a:alphaModFix/>
          </a:blip>
          <a:srcRect b="0" l="0" r="0" t="0"/>
          <a:stretch/>
        </p:blipFill>
        <p:spPr>
          <a:xfrm>
            <a:off x="430212" y="2245760"/>
            <a:ext cx="1241657" cy="1258551"/>
          </a:xfrm>
          <a:prstGeom prst="rect">
            <a:avLst/>
          </a:prstGeom>
          <a:noFill/>
          <a:ln>
            <a:noFill/>
          </a:ln>
        </p:spPr>
      </p:pic>
      <p:pic>
        <p:nvPicPr>
          <p:cNvPr id="506" name="Google Shape;506;p51"/>
          <p:cNvPicPr preferRelativeResize="0"/>
          <p:nvPr/>
        </p:nvPicPr>
        <p:blipFill rotWithShape="1">
          <a:blip r:embed="rId11">
            <a:alphaModFix/>
          </a:blip>
          <a:srcRect b="0" l="0" r="0" t="0"/>
          <a:stretch/>
        </p:blipFill>
        <p:spPr>
          <a:xfrm>
            <a:off x="1871625" y="2245760"/>
            <a:ext cx="1241657" cy="1258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13" name="Google Shape;513;p5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14" name="Google Shape;514;p52"/>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15" name="Google Shape;515;p52"/>
          <p:cNvPicPr preferRelativeResize="0"/>
          <p:nvPr/>
        </p:nvPicPr>
        <p:blipFill rotWithShape="1">
          <a:blip r:embed="rId4">
            <a:alphaModFix/>
          </a:blip>
          <a:srcRect b="0" l="0" r="0" t="0"/>
          <a:stretch/>
        </p:blipFill>
        <p:spPr>
          <a:xfrm>
            <a:off x="4754467" y="2245760"/>
            <a:ext cx="1241657" cy="1258551"/>
          </a:xfrm>
          <a:prstGeom prst="rect">
            <a:avLst/>
          </a:prstGeom>
          <a:noFill/>
          <a:ln>
            <a:noFill/>
          </a:ln>
        </p:spPr>
      </p:pic>
      <p:pic>
        <p:nvPicPr>
          <p:cNvPr id="516" name="Google Shape;516;p52"/>
          <p:cNvPicPr preferRelativeResize="0"/>
          <p:nvPr/>
        </p:nvPicPr>
        <p:blipFill rotWithShape="1">
          <a:blip r:embed="rId5">
            <a:alphaModFix/>
          </a:blip>
          <a:srcRect b="0" l="0" r="0" t="0"/>
          <a:stretch/>
        </p:blipFill>
        <p:spPr>
          <a:xfrm>
            <a:off x="6195886" y="2245749"/>
            <a:ext cx="1241657" cy="1258551"/>
          </a:xfrm>
          <a:prstGeom prst="rect">
            <a:avLst/>
          </a:prstGeom>
          <a:noFill/>
          <a:ln>
            <a:noFill/>
          </a:ln>
        </p:spPr>
      </p:pic>
      <p:pic>
        <p:nvPicPr>
          <p:cNvPr id="517" name="Google Shape;517;p52"/>
          <p:cNvPicPr preferRelativeResize="0"/>
          <p:nvPr/>
        </p:nvPicPr>
        <p:blipFill rotWithShape="1">
          <a:blip r:embed="rId6">
            <a:alphaModFix/>
          </a:blip>
          <a:srcRect b="0" l="0" r="0" t="0"/>
          <a:stretch/>
        </p:blipFill>
        <p:spPr>
          <a:xfrm>
            <a:off x="3313057" y="2245736"/>
            <a:ext cx="1241657" cy="1258551"/>
          </a:xfrm>
          <a:prstGeom prst="rect">
            <a:avLst/>
          </a:prstGeom>
          <a:noFill/>
          <a:ln>
            <a:noFill/>
          </a:ln>
        </p:spPr>
      </p:pic>
      <p:pic>
        <p:nvPicPr>
          <p:cNvPr id="518" name="Google Shape;518;p52"/>
          <p:cNvPicPr preferRelativeResize="0"/>
          <p:nvPr/>
        </p:nvPicPr>
        <p:blipFill rotWithShape="1">
          <a:blip r:embed="rId7">
            <a:alphaModFix/>
          </a:blip>
          <a:srcRect b="0" l="0" r="0" t="0"/>
          <a:stretch/>
        </p:blipFill>
        <p:spPr>
          <a:xfrm>
            <a:off x="10520156" y="2245737"/>
            <a:ext cx="1241644" cy="1258537"/>
          </a:xfrm>
          <a:prstGeom prst="rect">
            <a:avLst/>
          </a:prstGeom>
          <a:noFill/>
          <a:ln>
            <a:noFill/>
          </a:ln>
        </p:spPr>
      </p:pic>
      <p:pic>
        <p:nvPicPr>
          <p:cNvPr id="519" name="Google Shape;519;p52"/>
          <p:cNvPicPr preferRelativeResize="0"/>
          <p:nvPr/>
        </p:nvPicPr>
        <p:blipFill rotWithShape="1">
          <a:blip r:embed="rId8">
            <a:alphaModFix/>
          </a:blip>
          <a:srcRect b="0" l="0" r="0" t="0"/>
          <a:stretch/>
        </p:blipFill>
        <p:spPr>
          <a:xfrm>
            <a:off x="7637286" y="2245725"/>
            <a:ext cx="1241668" cy="1258561"/>
          </a:xfrm>
          <a:prstGeom prst="rect">
            <a:avLst/>
          </a:prstGeom>
          <a:noFill/>
          <a:ln>
            <a:noFill/>
          </a:ln>
        </p:spPr>
      </p:pic>
      <p:pic>
        <p:nvPicPr>
          <p:cNvPr id="520" name="Google Shape;520;p52"/>
          <p:cNvPicPr preferRelativeResize="0"/>
          <p:nvPr/>
        </p:nvPicPr>
        <p:blipFill rotWithShape="1">
          <a:blip r:embed="rId9">
            <a:alphaModFix/>
          </a:blip>
          <a:srcRect b="0" l="0" r="0" t="0"/>
          <a:stretch/>
        </p:blipFill>
        <p:spPr>
          <a:xfrm flipH="1" rot="10800000">
            <a:off x="4145100" y="3249725"/>
            <a:ext cx="1022300" cy="1205850"/>
          </a:xfrm>
          <a:prstGeom prst="rect">
            <a:avLst/>
          </a:prstGeom>
          <a:noFill/>
          <a:ln>
            <a:noFill/>
          </a:ln>
        </p:spPr>
      </p:pic>
      <p:pic>
        <p:nvPicPr>
          <p:cNvPr id="521" name="Google Shape;521;p52"/>
          <p:cNvPicPr preferRelativeResize="0"/>
          <p:nvPr/>
        </p:nvPicPr>
        <p:blipFill rotWithShape="1">
          <a:blip r:embed="rId10">
            <a:alphaModFix/>
          </a:blip>
          <a:srcRect b="0" l="0" r="0" t="0"/>
          <a:stretch/>
        </p:blipFill>
        <p:spPr>
          <a:xfrm>
            <a:off x="430212" y="2245760"/>
            <a:ext cx="1241657" cy="1258551"/>
          </a:xfrm>
          <a:prstGeom prst="rect">
            <a:avLst/>
          </a:prstGeom>
          <a:noFill/>
          <a:ln>
            <a:noFill/>
          </a:ln>
        </p:spPr>
      </p:pic>
      <p:pic>
        <p:nvPicPr>
          <p:cNvPr id="522" name="Google Shape;522;p52"/>
          <p:cNvPicPr preferRelativeResize="0"/>
          <p:nvPr/>
        </p:nvPicPr>
        <p:blipFill rotWithShape="1">
          <a:blip r:embed="rId11">
            <a:alphaModFix/>
          </a:blip>
          <a:srcRect b="0" l="0" r="0" t="0"/>
          <a:stretch/>
        </p:blipFill>
        <p:spPr>
          <a:xfrm>
            <a:off x="1871625" y="2245760"/>
            <a:ext cx="1241657" cy="12585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29" name="Google Shape;529;p5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30" name="Google Shape;530;p53"/>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31" name="Google Shape;531;p53"/>
          <p:cNvPicPr preferRelativeResize="0"/>
          <p:nvPr/>
        </p:nvPicPr>
        <p:blipFill rotWithShape="1">
          <a:blip r:embed="rId4">
            <a:alphaModFix/>
          </a:blip>
          <a:srcRect b="0" l="0" r="0" t="0"/>
          <a:stretch/>
        </p:blipFill>
        <p:spPr>
          <a:xfrm>
            <a:off x="6195886" y="2245749"/>
            <a:ext cx="1241657" cy="1258551"/>
          </a:xfrm>
          <a:prstGeom prst="rect">
            <a:avLst/>
          </a:prstGeom>
          <a:noFill/>
          <a:ln>
            <a:noFill/>
          </a:ln>
        </p:spPr>
      </p:pic>
      <p:pic>
        <p:nvPicPr>
          <p:cNvPr id="532" name="Google Shape;532;p53"/>
          <p:cNvPicPr preferRelativeResize="0"/>
          <p:nvPr/>
        </p:nvPicPr>
        <p:blipFill rotWithShape="1">
          <a:blip r:embed="rId5">
            <a:alphaModFix/>
          </a:blip>
          <a:srcRect b="0" l="0" r="0" t="0"/>
          <a:stretch/>
        </p:blipFill>
        <p:spPr>
          <a:xfrm>
            <a:off x="10520156" y="2245737"/>
            <a:ext cx="1241644" cy="1258537"/>
          </a:xfrm>
          <a:prstGeom prst="rect">
            <a:avLst/>
          </a:prstGeom>
          <a:noFill/>
          <a:ln>
            <a:noFill/>
          </a:ln>
        </p:spPr>
      </p:pic>
      <p:pic>
        <p:nvPicPr>
          <p:cNvPr id="533" name="Google Shape;533;p53"/>
          <p:cNvPicPr preferRelativeResize="0"/>
          <p:nvPr/>
        </p:nvPicPr>
        <p:blipFill rotWithShape="1">
          <a:blip r:embed="rId6">
            <a:alphaModFix/>
          </a:blip>
          <a:srcRect b="0" l="0" r="0" t="0"/>
          <a:stretch/>
        </p:blipFill>
        <p:spPr>
          <a:xfrm>
            <a:off x="7637286" y="2245725"/>
            <a:ext cx="1241668" cy="1258561"/>
          </a:xfrm>
          <a:prstGeom prst="rect">
            <a:avLst/>
          </a:prstGeom>
          <a:noFill/>
          <a:ln>
            <a:noFill/>
          </a:ln>
        </p:spPr>
      </p:pic>
      <p:pic>
        <p:nvPicPr>
          <p:cNvPr id="534" name="Google Shape;534;p53"/>
          <p:cNvPicPr preferRelativeResize="0"/>
          <p:nvPr/>
        </p:nvPicPr>
        <p:blipFill rotWithShape="1">
          <a:blip r:embed="rId7">
            <a:alphaModFix/>
          </a:blip>
          <a:srcRect b="0" l="0" r="0" t="0"/>
          <a:stretch/>
        </p:blipFill>
        <p:spPr>
          <a:xfrm flipH="1" rot="10800000">
            <a:off x="4145100" y="3249725"/>
            <a:ext cx="1022300" cy="1205850"/>
          </a:xfrm>
          <a:prstGeom prst="rect">
            <a:avLst/>
          </a:prstGeom>
          <a:noFill/>
          <a:ln>
            <a:noFill/>
          </a:ln>
        </p:spPr>
      </p:pic>
      <p:pic>
        <p:nvPicPr>
          <p:cNvPr id="535" name="Google Shape;535;p53"/>
          <p:cNvPicPr preferRelativeResize="0"/>
          <p:nvPr/>
        </p:nvPicPr>
        <p:blipFill rotWithShape="1">
          <a:blip r:embed="rId8">
            <a:alphaModFix/>
          </a:blip>
          <a:srcRect b="0" l="0" r="0" t="0"/>
          <a:stretch/>
        </p:blipFill>
        <p:spPr>
          <a:xfrm>
            <a:off x="430212" y="2245760"/>
            <a:ext cx="1241657" cy="1258551"/>
          </a:xfrm>
          <a:prstGeom prst="rect">
            <a:avLst/>
          </a:prstGeom>
          <a:noFill/>
          <a:ln>
            <a:noFill/>
          </a:ln>
        </p:spPr>
      </p:pic>
      <p:pic>
        <p:nvPicPr>
          <p:cNvPr id="536" name="Google Shape;536;p53"/>
          <p:cNvPicPr preferRelativeResize="0"/>
          <p:nvPr/>
        </p:nvPicPr>
        <p:blipFill rotWithShape="1">
          <a:blip r:embed="rId9">
            <a:alphaModFix/>
          </a:blip>
          <a:srcRect b="0" l="0" r="0" t="0"/>
          <a:stretch/>
        </p:blipFill>
        <p:spPr>
          <a:xfrm>
            <a:off x="1871625" y="2245760"/>
            <a:ext cx="1241657" cy="1258551"/>
          </a:xfrm>
          <a:prstGeom prst="rect">
            <a:avLst/>
          </a:prstGeom>
          <a:noFill/>
          <a:ln>
            <a:noFill/>
          </a:ln>
        </p:spPr>
      </p:pic>
      <p:pic>
        <p:nvPicPr>
          <p:cNvPr id="537" name="Google Shape;537;p53"/>
          <p:cNvPicPr preferRelativeResize="0"/>
          <p:nvPr/>
        </p:nvPicPr>
        <p:blipFill rotWithShape="1">
          <a:blip r:embed="rId10">
            <a:alphaModFix/>
          </a:blip>
          <a:srcRect b="0" l="0" r="0" t="0"/>
          <a:stretch/>
        </p:blipFill>
        <p:spPr>
          <a:xfrm>
            <a:off x="4754469" y="2245761"/>
            <a:ext cx="1241657" cy="1258551"/>
          </a:xfrm>
          <a:prstGeom prst="rect">
            <a:avLst/>
          </a:prstGeom>
          <a:noFill/>
          <a:ln>
            <a:noFill/>
          </a:ln>
        </p:spPr>
      </p:pic>
      <p:pic>
        <p:nvPicPr>
          <p:cNvPr id="538" name="Google Shape;538;p53"/>
          <p:cNvPicPr preferRelativeResize="0"/>
          <p:nvPr/>
        </p:nvPicPr>
        <p:blipFill rotWithShape="1">
          <a:blip r:embed="rId11">
            <a:alphaModFix/>
          </a:blip>
          <a:srcRect b="0" l="0" r="0" t="0"/>
          <a:stretch/>
        </p:blipFill>
        <p:spPr>
          <a:xfrm>
            <a:off x="3313042" y="2245735"/>
            <a:ext cx="1241657" cy="1258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Handwritten Problem Review</a:t>
            </a:r>
            <a:endParaRPr sz="6000">
              <a:solidFill>
                <a:srgbClr val="FFFFFF"/>
              </a:solidFill>
              <a:latin typeface="Mukta"/>
              <a:ea typeface="Mukta"/>
              <a:cs typeface="Mukta"/>
              <a:sym typeface="Muk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45" name="Google Shape;545;p5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46" name="Google Shape;546;p54"/>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47" name="Google Shape;547;p54"/>
          <p:cNvPicPr preferRelativeResize="0"/>
          <p:nvPr/>
        </p:nvPicPr>
        <p:blipFill rotWithShape="1">
          <a:blip r:embed="rId4">
            <a:alphaModFix/>
          </a:blip>
          <a:srcRect b="0" l="0" r="0" t="0"/>
          <a:stretch/>
        </p:blipFill>
        <p:spPr>
          <a:xfrm>
            <a:off x="6195886" y="2245749"/>
            <a:ext cx="1241657" cy="1258551"/>
          </a:xfrm>
          <a:prstGeom prst="rect">
            <a:avLst/>
          </a:prstGeom>
          <a:noFill/>
          <a:ln>
            <a:noFill/>
          </a:ln>
        </p:spPr>
      </p:pic>
      <p:pic>
        <p:nvPicPr>
          <p:cNvPr id="548" name="Google Shape;548;p54"/>
          <p:cNvPicPr preferRelativeResize="0"/>
          <p:nvPr/>
        </p:nvPicPr>
        <p:blipFill rotWithShape="1">
          <a:blip r:embed="rId5">
            <a:alphaModFix/>
          </a:blip>
          <a:srcRect b="0" l="0" r="0" t="0"/>
          <a:stretch/>
        </p:blipFill>
        <p:spPr>
          <a:xfrm>
            <a:off x="10520156" y="2245737"/>
            <a:ext cx="1241644" cy="1258537"/>
          </a:xfrm>
          <a:prstGeom prst="rect">
            <a:avLst/>
          </a:prstGeom>
          <a:noFill/>
          <a:ln>
            <a:noFill/>
          </a:ln>
        </p:spPr>
      </p:pic>
      <p:pic>
        <p:nvPicPr>
          <p:cNvPr id="549" name="Google Shape;549;p54"/>
          <p:cNvPicPr preferRelativeResize="0"/>
          <p:nvPr/>
        </p:nvPicPr>
        <p:blipFill rotWithShape="1">
          <a:blip r:embed="rId6">
            <a:alphaModFix/>
          </a:blip>
          <a:srcRect b="0" l="0" r="0" t="0"/>
          <a:stretch/>
        </p:blipFill>
        <p:spPr>
          <a:xfrm>
            <a:off x="7637286" y="2245725"/>
            <a:ext cx="1241668" cy="1258561"/>
          </a:xfrm>
          <a:prstGeom prst="rect">
            <a:avLst/>
          </a:prstGeom>
          <a:noFill/>
          <a:ln>
            <a:noFill/>
          </a:ln>
        </p:spPr>
      </p:pic>
      <p:pic>
        <p:nvPicPr>
          <p:cNvPr id="550" name="Google Shape;550;p54"/>
          <p:cNvPicPr preferRelativeResize="0"/>
          <p:nvPr/>
        </p:nvPicPr>
        <p:blipFill rotWithShape="1">
          <a:blip r:embed="rId7">
            <a:alphaModFix/>
          </a:blip>
          <a:srcRect b="0" l="0" r="0" t="0"/>
          <a:stretch/>
        </p:blipFill>
        <p:spPr>
          <a:xfrm flipH="1" rot="10800000">
            <a:off x="5592900" y="3249725"/>
            <a:ext cx="1022300" cy="1205850"/>
          </a:xfrm>
          <a:prstGeom prst="rect">
            <a:avLst/>
          </a:prstGeom>
          <a:noFill/>
          <a:ln>
            <a:noFill/>
          </a:ln>
        </p:spPr>
      </p:pic>
      <p:pic>
        <p:nvPicPr>
          <p:cNvPr id="551" name="Google Shape;551;p54"/>
          <p:cNvPicPr preferRelativeResize="0"/>
          <p:nvPr/>
        </p:nvPicPr>
        <p:blipFill rotWithShape="1">
          <a:blip r:embed="rId8">
            <a:alphaModFix/>
          </a:blip>
          <a:srcRect b="0" l="0" r="0" t="0"/>
          <a:stretch/>
        </p:blipFill>
        <p:spPr>
          <a:xfrm>
            <a:off x="430212" y="2245760"/>
            <a:ext cx="1241657" cy="1258551"/>
          </a:xfrm>
          <a:prstGeom prst="rect">
            <a:avLst/>
          </a:prstGeom>
          <a:noFill/>
          <a:ln>
            <a:noFill/>
          </a:ln>
        </p:spPr>
      </p:pic>
      <p:pic>
        <p:nvPicPr>
          <p:cNvPr id="552" name="Google Shape;552;p54"/>
          <p:cNvPicPr preferRelativeResize="0"/>
          <p:nvPr/>
        </p:nvPicPr>
        <p:blipFill rotWithShape="1">
          <a:blip r:embed="rId9">
            <a:alphaModFix/>
          </a:blip>
          <a:srcRect b="0" l="0" r="0" t="0"/>
          <a:stretch/>
        </p:blipFill>
        <p:spPr>
          <a:xfrm>
            <a:off x="1871625" y="2245760"/>
            <a:ext cx="1241657" cy="1258551"/>
          </a:xfrm>
          <a:prstGeom prst="rect">
            <a:avLst/>
          </a:prstGeom>
          <a:noFill/>
          <a:ln>
            <a:noFill/>
          </a:ln>
        </p:spPr>
      </p:pic>
      <p:pic>
        <p:nvPicPr>
          <p:cNvPr id="553" name="Google Shape;553;p54"/>
          <p:cNvPicPr preferRelativeResize="0"/>
          <p:nvPr/>
        </p:nvPicPr>
        <p:blipFill rotWithShape="1">
          <a:blip r:embed="rId10">
            <a:alphaModFix/>
          </a:blip>
          <a:srcRect b="0" l="0" r="0" t="0"/>
          <a:stretch/>
        </p:blipFill>
        <p:spPr>
          <a:xfrm>
            <a:off x="4754469" y="2245761"/>
            <a:ext cx="1241657" cy="1258551"/>
          </a:xfrm>
          <a:prstGeom prst="rect">
            <a:avLst/>
          </a:prstGeom>
          <a:noFill/>
          <a:ln>
            <a:noFill/>
          </a:ln>
        </p:spPr>
      </p:pic>
      <p:pic>
        <p:nvPicPr>
          <p:cNvPr id="554" name="Google Shape;554;p54"/>
          <p:cNvPicPr preferRelativeResize="0"/>
          <p:nvPr/>
        </p:nvPicPr>
        <p:blipFill rotWithShape="1">
          <a:blip r:embed="rId11">
            <a:alphaModFix/>
          </a:blip>
          <a:srcRect b="0" l="0" r="0" t="0"/>
          <a:stretch/>
        </p:blipFill>
        <p:spPr>
          <a:xfrm>
            <a:off x="3313042" y="2245735"/>
            <a:ext cx="1241657" cy="12585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61" name="Google Shape;561;p5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62" name="Google Shape;562;p55"/>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63" name="Google Shape;563;p55"/>
          <p:cNvPicPr preferRelativeResize="0"/>
          <p:nvPr/>
        </p:nvPicPr>
        <p:blipFill rotWithShape="1">
          <a:blip r:embed="rId4">
            <a:alphaModFix/>
          </a:blip>
          <a:srcRect b="0" l="0" r="0" t="0"/>
          <a:stretch/>
        </p:blipFill>
        <p:spPr>
          <a:xfrm>
            <a:off x="10520156" y="2245737"/>
            <a:ext cx="1241644" cy="1258537"/>
          </a:xfrm>
          <a:prstGeom prst="rect">
            <a:avLst/>
          </a:prstGeom>
          <a:noFill/>
          <a:ln>
            <a:noFill/>
          </a:ln>
        </p:spPr>
      </p:pic>
      <p:pic>
        <p:nvPicPr>
          <p:cNvPr id="564" name="Google Shape;564;p55"/>
          <p:cNvPicPr preferRelativeResize="0"/>
          <p:nvPr/>
        </p:nvPicPr>
        <p:blipFill rotWithShape="1">
          <a:blip r:embed="rId5">
            <a:alphaModFix/>
          </a:blip>
          <a:srcRect b="0" l="0" r="0" t="0"/>
          <a:stretch/>
        </p:blipFill>
        <p:spPr>
          <a:xfrm>
            <a:off x="7637286" y="2245725"/>
            <a:ext cx="1241668" cy="1258561"/>
          </a:xfrm>
          <a:prstGeom prst="rect">
            <a:avLst/>
          </a:prstGeom>
          <a:noFill/>
          <a:ln>
            <a:noFill/>
          </a:ln>
        </p:spPr>
      </p:pic>
      <p:pic>
        <p:nvPicPr>
          <p:cNvPr id="565" name="Google Shape;565;p55"/>
          <p:cNvPicPr preferRelativeResize="0"/>
          <p:nvPr/>
        </p:nvPicPr>
        <p:blipFill rotWithShape="1">
          <a:blip r:embed="rId6">
            <a:alphaModFix/>
          </a:blip>
          <a:srcRect b="0" l="0" r="0" t="0"/>
          <a:stretch/>
        </p:blipFill>
        <p:spPr>
          <a:xfrm flipH="1" rot="10800000">
            <a:off x="5592900" y="3249725"/>
            <a:ext cx="1022300" cy="1205850"/>
          </a:xfrm>
          <a:prstGeom prst="rect">
            <a:avLst/>
          </a:prstGeom>
          <a:noFill/>
          <a:ln>
            <a:noFill/>
          </a:ln>
        </p:spPr>
      </p:pic>
      <p:pic>
        <p:nvPicPr>
          <p:cNvPr id="566" name="Google Shape;566;p55"/>
          <p:cNvPicPr preferRelativeResize="0"/>
          <p:nvPr/>
        </p:nvPicPr>
        <p:blipFill rotWithShape="1">
          <a:blip r:embed="rId7">
            <a:alphaModFix/>
          </a:blip>
          <a:srcRect b="0" l="0" r="0" t="0"/>
          <a:stretch/>
        </p:blipFill>
        <p:spPr>
          <a:xfrm>
            <a:off x="430212" y="2245760"/>
            <a:ext cx="1241657" cy="1258551"/>
          </a:xfrm>
          <a:prstGeom prst="rect">
            <a:avLst/>
          </a:prstGeom>
          <a:noFill/>
          <a:ln>
            <a:noFill/>
          </a:ln>
        </p:spPr>
      </p:pic>
      <p:pic>
        <p:nvPicPr>
          <p:cNvPr id="567" name="Google Shape;567;p55"/>
          <p:cNvPicPr preferRelativeResize="0"/>
          <p:nvPr/>
        </p:nvPicPr>
        <p:blipFill rotWithShape="1">
          <a:blip r:embed="rId8">
            <a:alphaModFix/>
          </a:blip>
          <a:srcRect b="0" l="0" r="0" t="0"/>
          <a:stretch/>
        </p:blipFill>
        <p:spPr>
          <a:xfrm>
            <a:off x="1871625" y="2245760"/>
            <a:ext cx="1241657" cy="1258551"/>
          </a:xfrm>
          <a:prstGeom prst="rect">
            <a:avLst/>
          </a:prstGeom>
          <a:noFill/>
          <a:ln>
            <a:noFill/>
          </a:ln>
        </p:spPr>
      </p:pic>
      <p:pic>
        <p:nvPicPr>
          <p:cNvPr id="568" name="Google Shape;568;p55"/>
          <p:cNvPicPr preferRelativeResize="0"/>
          <p:nvPr/>
        </p:nvPicPr>
        <p:blipFill rotWithShape="1">
          <a:blip r:embed="rId9">
            <a:alphaModFix/>
          </a:blip>
          <a:srcRect b="0" l="0" r="0" t="0"/>
          <a:stretch/>
        </p:blipFill>
        <p:spPr>
          <a:xfrm>
            <a:off x="3313042" y="2245735"/>
            <a:ext cx="1241657" cy="1258551"/>
          </a:xfrm>
          <a:prstGeom prst="rect">
            <a:avLst/>
          </a:prstGeom>
          <a:noFill/>
          <a:ln>
            <a:noFill/>
          </a:ln>
        </p:spPr>
      </p:pic>
      <p:pic>
        <p:nvPicPr>
          <p:cNvPr id="569" name="Google Shape;569;p55"/>
          <p:cNvPicPr preferRelativeResize="0"/>
          <p:nvPr/>
        </p:nvPicPr>
        <p:blipFill rotWithShape="1">
          <a:blip r:embed="rId10">
            <a:alphaModFix/>
          </a:blip>
          <a:srcRect b="0" l="0" r="0" t="0"/>
          <a:stretch/>
        </p:blipFill>
        <p:spPr>
          <a:xfrm>
            <a:off x="6195869" y="2245761"/>
            <a:ext cx="1241657" cy="1258551"/>
          </a:xfrm>
          <a:prstGeom prst="rect">
            <a:avLst/>
          </a:prstGeom>
          <a:noFill/>
          <a:ln>
            <a:noFill/>
          </a:ln>
        </p:spPr>
      </p:pic>
      <p:pic>
        <p:nvPicPr>
          <p:cNvPr id="570" name="Google Shape;570;p55"/>
          <p:cNvPicPr preferRelativeResize="0"/>
          <p:nvPr/>
        </p:nvPicPr>
        <p:blipFill rotWithShape="1">
          <a:blip r:embed="rId11">
            <a:alphaModFix/>
          </a:blip>
          <a:srcRect b="0" l="0" r="0" t="0"/>
          <a:stretch/>
        </p:blipFill>
        <p:spPr>
          <a:xfrm>
            <a:off x="4754461" y="2245749"/>
            <a:ext cx="1241657" cy="1258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77" name="Google Shape;577;p5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78" name="Google Shape;578;p56"/>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79" name="Google Shape;579;p56"/>
          <p:cNvPicPr preferRelativeResize="0"/>
          <p:nvPr/>
        </p:nvPicPr>
        <p:blipFill rotWithShape="1">
          <a:blip r:embed="rId4">
            <a:alphaModFix/>
          </a:blip>
          <a:srcRect b="0" l="0" r="0" t="0"/>
          <a:stretch/>
        </p:blipFill>
        <p:spPr>
          <a:xfrm>
            <a:off x="10520156" y="2245737"/>
            <a:ext cx="1241644" cy="1258537"/>
          </a:xfrm>
          <a:prstGeom prst="rect">
            <a:avLst/>
          </a:prstGeom>
          <a:noFill/>
          <a:ln>
            <a:noFill/>
          </a:ln>
        </p:spPr>
      </p:pic>
      <p:pic>
        <p:nvPicPr>
          <p:cNvPr id="580" name="Google Shape;580;p56"/>
          <p:cNvPicPr preferRelativeResize="0"/>
          <p:nvPr/>
        </p:nvPicPr>
        <p:blipFill rotWithShape="1">
          <a:blip r:embed="rId5">
            <a:alphaModFix/>
          </a:blip>
          <a:srcRect b="0" l="0" r="0" t="0"/>
          <a:stretch/>
        </p:blipFill>
        <p:spPr>
          <a:xfrm>
            <a:off x="7637286" y="2245725"/>
            <a:ext cx="1241668" cy="1258561"/>
          </a:xfrm>
          <a:prstGeom prst="rect">
            <a:avLst/>
          </a:prstGeom>
          <a:noFill/>
          <a:ln>
            <a:noFill/>
          </a:ln>
        </p:spPr>
      </p:pic>
      <p:pic>
        <p:nvPicPr>
          <p:cNvPr id="581" name="Google Shape;581;p56"/>
          <p:cNvPicPr preferRelativeResize="0"/>
          <p:nvPr/>
        </p:nvPicPr>
        <p:blipFill rotWithShape="1">
          <a:blip r:embed="rId6">
            <a:alphaModFix/>
          </a:blip>
          <a:srcRect b="0" l="0" r="0" t="0"/>
          <a:stretch/>
        </p:blipFill>
        <p:spPr>
          <a:xfrm flipH="1" rot="10800000">
            <a:off x="7040700" y="3249725"/>
            <a:ext cx="1022300" cy="1205850"/>
          </a:xfrm>
          <a:prstGeom prst="rect">
            <a:avLst/>
          </a:prstGeom>
          <a:noFill/>
          <a:ln>
            <a:noFill/>
          </a:ln>
        </p:spPr>
      </p:pic>
      <p:pic>
        <p:nvPicPr>
          <p:cNvPr id="582" name="Google Shape;582;p56"/>
          <p:cNvPicPr preferRelativeResize="0"/>
          <p:nvPr/>
        </p:nvPicPr>
        <p:blipFill rotWithShape="1">
          <a:blip r:embed="rId7">
            <a:alphaModFix/>
          </a:blip>
          <a:srcRect b="0" l="0" r="0" t="0"/>
          <a:stretch/>
        </p:blipFill>
        <p:spPr>
          <a:xfrm>
            <a:off x="430212" y="2245760"/>
            <a:ext cx="1241657" cy="1258551"/>
          </a:xfrm>
          <a:prstGeom prst="rect">
            <a:avLst/>
          </a:prstGeom>
          <a:noFill/>
          <a:ln>
            <a:noFill/>
          </a:ln>
        </p:spPr>
      </p:pic>
      <p:pic>
        <p:nvPicPr>
          <p:cNvPr id="583" name="Google Shape;583;p56"/>
          <p:cNvPicPr preferRelativeResize="0"/>
          <p:nvPr/>
        </p:nvPicPr>
        <p:blipFill rotWithShape="1">
          <a:blip r:embed="rId8">
            <a:alphaModFix/>
          </a:blip>
          <a:srcRect b="0" l="0" r="0" t="0"/>
          <a:stretch/>
        </p:blipFill>
        <p:spPr>
          <a:xfrm>
            <a:off x="1871625" y="2245760"/>
            <a:ext cx="1241657" cy="1258551"/>
          </a:xfrm>
          <a:prstGeom prst="rect">
            <a:avLst/>
          </a:prstGeom>
          <a:noFill/>
          <a:ln>
            <a:noFill/>
          </a:ln>
        </p:spPr>
      </p:pic>
      <p:pic>
        <p:nvPicPr>
          <p:cNvPr id="584" name="Google Shape;584;p56"/>
          <p:cNvPicPr preferRelativeResize="0"/>
          <p:nvPr/>
        </p:nvPicPr>
        <p:blipFill rotWithShape="1">
          <a:blip r:embed="rId9">
            <a:alphaModFix/>
          </a:blip>
          <a:srcRect b="0" l="0" r="0" t="0"/>
          <a:stretch/>
        </p:blipFill>
        <p:spPr>
          <a:xfrm>
            <a:off x="3313042" y="2245735"/>
            <a:ext cx="1241657" cy="1258551"/>
          </a:xfrm>
          <a:prstGeom prst="rect">
            <a:avLst/>
          </a:prstGeom>
          <a:noFill/>
          <a:ln>
            <a:noFill/>
          </a:ln>
        </p:spPr>
      </p:pic>
      <p:pic>
        <p:nvPicPr>
          <p:cNvPr id="585" name="Google Shape;585;p56"/>
          <p:cNvPicPr preferRelativeResize="0"/>
          <p:nvPr/>
        </p:nvPicPr>
        <p:blipFill rotWithShape="1">
          <a:blip r:embed="rId10">
            <a:alphaModFix/>
          </a:blip>
          <a:srcRect b="0" l="0" r="0" t="0"/>
          <a:stretch/>
        </p:blipFill>
        <p:spPr>
          <a:xfrm>
            <a:off x="6195869" y="2245761"/>
            <a:ext cx="1241657" cy="1258551"/>
          </a:xfrm>
          <a:prstGeom prst="rect">
            <a:avLst/>
          </a:prstGeom>
          <a:noFill/>
          <a:ln>
            <a:noFill/>
          </a:ln>
        </p:spPr>
      </p:pic>
      <p:pic>
        <p:nvPicPr>
          <p:cNvPr id="586" name="Google Shape;586;p56"/>
          <p:cNvPicPr preferRelativeResize="0"/>
          <p:nvPr/>
        </p:nvPicPr>
        <p:blipFill rotWithShape="1">
          <a:blip r:embed="rId11">
            <a:alphaModFix/>
          </a:blip>
          <a:srcRect b="0" l="0" r="0" t="0"/>
          <a:stretch/>
        </p:blipFill>
        <p:spPr>
          <a:xfrm>
            <a:off x="4754461" y="2245749"/>
            <a:ext cx="1241657" cy="1258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593" name="Google Shape;593;p5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594" name="Google Shape;594;p57"/>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595" name="Google Shape;595;p57"/>
          <p:cNvPicPr preferRelativeResize="0"/>
          <p:nvPr/>
        </p:nvPicPr>
        <p:blipFill rotWithShape="1">
          <a:blip r:embed="rId4">
            <a:alphaModFix/>
          </a:blip>
          <a:srcRect b="0" l="0" r="0" t="0"/>
          <a:stretch/>
        </p:blipFill>
        <p:spPr>
          <a:xfrm>
            <a:off x="10520156" y="2245737"/>
            <a:ext cx="1241644" cy="1258537"/>
          </a:xfrm>
          <a:prstGeom prst="rect">
            <a:avLst/>
          </a:prstGeom>
          <a:noFill/>
          <a:ln>
            <a:noFill/>
          </a:ln>
        </p:spPr>
      </p:pic>
      <p:pic>
        <p:nvPicPr>
          <p:cNvPr id="596" name="Google Shape;596;p57"/>
          <p:cNvPicPr preferRelativeResize="0"/>
          <p:nvPr/>
        </p:nvPicPr>
        <p:blipFill rotWithShape="1">
          <a:blip r:embed="rId5">
            <a:alphaModFix/>
          </a:blip>
          <a:srcRect b="0" l="0" r="0" t="0"/>
          <a:stretch/>
        </p:blipFill>
        <p:spPr>
          <a:xfrm flipH="1" rot="10800000">
            <a:off x="7040700" y="3249725"/>
            <a:ext cx="1022300" cy="1205850"/>
          </a:xfrm>
          <a:prstGeom prst="rect">
            <a:avLst/>
          </a:prstGeom>
          <a:noFill/>
          <a:ln>
            <a:noFill/>
          </a:ln>
        </p:spPr>
      </p:pic>
      <p:pic>
        <p:nvPicPr>
          <p:cNvPr id="597" name="Google Shape;597;p57"/>
          <p:cNvPicPr preferRelativeResize="0"/>
          <p:nvPr/>
        </p:nvPicPr>
        <p:blipFill rotWithShape="1">
          <a:blip r:embed="rId6">
            <a:alphaModFix/>
          </a:blip>
          <a:srcRect b="0" l="0" r="0" t="0"/>
          <a:stretch/>
        </p:blipFill>
        <p:spPr>
          <a:xfrm>
            <a:off x="430212" y="2245760"/>
            <a:ext cx="1241657" cy="1258551"/>
          </a:xfrm>
          <a:prstGeom prst="rect">
            <a:avLst/>
          </a:prstGeom>
          <a:noFill/>
          <a:ln>
            <a:noFill/>
          </a:ln>
        </p:spPr>
      </p:pic>
      <p:pic>
        <p:nvPicPr>
          <p:cNvPr id="598" name="Google Shape;598;p57"/>
          <p:cNvPicPr preferRelativeResize="0"/>
          <p:nvPr/>
        </p:nvPicPr>
        <p:blipFill rotWithShape="1">
          <a:blip r:embed="rId7">
            <a:alphaModFix/>
          </a:blip>
          <a:srcRect b="0" l="0" r="0" t="0"/>
          <a:stretch/>
        </p:blipFill>
        <p:spPr>
          <a:xfrm>
            <a:off x="1871625" y="2245760"/>
            <a:ext cx="1241657" cy="1258551"/>
          </a:xfrm>
          <a:prstGeom prst="rect">
            <a:avLst/>
          </a:prstGeom>
          <a:noFill/>
          <a:ln>
            <a:noFill/>
          </a:ln>
        </p:spPr>
      </p:pic>
      <p:pic>
        <p:nvPicPr>
          <p:cNvPr id="599" name="Google Shape;599;p57"/>
          <p:cNvPicPr preferRelativeResize="0"/>
          <p:nvPr/>
        </p:nvPicPr>
        <p:blipFill rotWithShape="1">
          <a:blip r:embed="rId8">
            <a:alphaModFix/>
          </a:blip>
          <a:srcRect b="0" l="0" r="0" t="0"/>
          <a:stretch/>
        </p:blipFill>
        <p:spPr>
          <a:xfrm>
            <a:off x="3313042" y="2245735"/>
            <a:ext cx="1241657" cy="1258551"/>
          </a:xfrm>
          <a:prstGeom prst="rect">
            <a:avLst/>
          </a:prstGeom>
          <a:noFill/>
          <a:ln>
            <a:noFill/>
          </a:ln>
        </p:spPr>
      </p:pic>
      <p:pic>
        <p:nvPicPr>
          <p:cNvPr id="600" name="Google Shape;600;p57"/>
          <p:cNvPicPr preferRelativeResize="0"/>
          <p:nvPr/>
        </p:nvPicPr>
        <p:blipFill rotWithShape="1">
          <a:blip r:embed="rId9">
            <a:alphaModFix/>
          </a:blip>
          <a:srcRect b="0" l="0" r="0" t="0"/>
          <a:stretch/>
        </p:blipFill>
        <p:spPr>
          <a:xfrm>
            <a:off x="4754461" y="2245749"/>
            <a:ext cx="1241657" cy="1258551"/>
          </a:xfrm>
          <a:prstGeom prst="rect">
            <a:avLst/>
          </a:prstGeom>
          <a:noFill/>
          <a:ln>
            <a:noFill/>
          </a:ln>
        </p:spPr>
      </p:pic>
      <p:pic>
        <p:nvPicPr>
          <p:cNvPr id="601" name="Google Shape;601;p57"/>
          <p:cNvPicPr preferRelativeResize="0"/>
          <p:nvPr/>
        </p:nvPicPr>
        <p:blipFill rotWithShape="1">
          <a:blip r:embed="rId10">
            <a:alphaModFix/>
          </a:blip>
          <a:srcRect b="0" l="0" r="0" t="0"/>
          <a:stretch/>
        </p:blipFill>
        <p:spPr>
          <a:xfrm>
            <a:off x="6195873" y="2245725"/>
            <a:ext cx="1241668" cy="1258561"/>
          </a:xfrm>
          <a:prstGeom prst="rect">
            <a:avLst/>
          </a:prstGeom>
          <a:noFill/>
          <a:ln>
            <a:noFill/>
          </a:ln>
        </p:spPr>
      </p:pic>
      <p:pic>
        <p:nvPicPr>
          <p:cNvPr id="602" name="Google Shape;602;p57"/>
          <p:cNvPicPr preferRelativeResize="0"/>
          <p:nvPr/>
        </p:nvPicPr>
        <p:blipFill rotWithShape="1">
          <a:blip r:embed="rId11">
            <a:alphaModFix/>
          </a:blip>
          <a:srcRect b="0" l="0" r="0" t="0"/>
          <a:stretch/>
        </p:blipFill>
        <p:spPr>
          <a:xfrm>
            <a:off x="7637307" y="2245761"/>
            <a:ext cx="1241657" cy="1258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09" name="Google Shape;609;p5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10" name="Google Shape;610;p58"/>
          <p:cNvPicPr preferRelativeResize="0"/>
          <p:nvPr/>
        </p:nvPicPr>
        <p:blipFill rotWithShape="1">
          <a:blip r:embed="rId3">
            <a:alphaModFix/>
          </a:blip>
          <a:srcRect b="0" l="0" r="0" t="0"/>
          <a:stretch/>
        </p:blipFill>
        <p:spPr>
          <a:xfrm>
            <a:off x="9078738" y="2245736"/>
            <a:ext cx="1241657" cy="1258551"/>
          </a:xfrm>
          <a:prstGeom prst="rect">
            <a:avLst/>
          </a:prstGeom>
          <a:noFill/>
          <a:ln>
            <a:noFill/>
          </a:ln>
        </p:spPr>
      </p:pic>
      <p:pic>
        <p:nvPicPr>
          <p:cNvPr id="611" name="Google Shape;611;p58"/>
          <p:cNvPicPr preferRelativeResize="0"/>
          <p:nvPr/>
        </p:nvPicPr>
        <p:blipFill rotWithShape="1">
          <a:blip r:embed="rId4">
            <a:alphaModFix/>
          </a:blip>
          <a:srcRect b="0" l="0" r="0" t="0"/>
          <a:stretch/>
        </p:blipFill>
        <p:spPr>
          <a:xfrm>
            <a:off x="10520156" y="2245737"/>
            <a:ext cx="1241644" cy="1258537"/>
          </a:xfrm>
          <a:prstGeom prst="rect">
            <a:avLst/>
          </a:prstGeom>
          <a:noFill/>
          <a:ln>
            <a:noFill/>
          </a:ln>
        </p:spPr>
      </p:pic>
      <p:pic>
        <p:nvPicPr>
          <p:cNvPr id="612" name="Google Shape;612;p58"/>
          <p:cNvPicPr preferRelativeResize="0"/>
          <p:nvPr/>
        </p:nvPicPr>
        <p:blipFill rotWithShape="1">
          <a:blip r:embed="rId5">
            <a:alphaModFix/>
          </a:blip>
          <a:srcRect b="0" l="0" r="0" t="0"/>
          <a:stretch/>
        </p:blipFill>
        <p:spPr>
          <a:xfrm flipH="1" rot="10800000">
            <a:off x="8488500" y="3249725"/>
            <a:ext cx="1022300" cy="1205850"/>
          </a:xfrm>
          <a:prstGeom prst="rect">
            <a:avLst/>
          </a:prstGeom>
          <a:noFill/>
          <a:ln>
            <a:noFill/>
          </a:ln>
        </p:spPr>
      </p:pic>
      <p:pic>
        <p:nvPicPr>
          <p:cNvPr id="613" name="Google Shape;613;p58"/>
          <p:cNvPicPr preferRelativeResize="0"/>
          <p:nvPr/>
        </p:nvPicPr>
        <p:blipFill rotWithShape="1">
          <a:blip r:embed="rId6">
            <a:alphaModFix/>
          </a:blip>
          <a:srcRect b="0" l="0" r="0" t="0"/>
          <a:stretch/>
        </p:blipFill>
        <p:spPr>
          <a:xfrm>
            <a:off x="430212" y="2245760"/>
            <a:ext cx="1241657" cy="1258551"/>
          </a:xfrm>
          <a:prstGeom prst="rect">
            <a:avLst/>
          </a:prstGeom>
          <a:noFill/>
          <a:ln>
            <a:noFill/>
          </a:ln>
        </p:spPr>
      </p:pic>
      <p:pic>
        <p:nvPicPr>
          <p:cNvPr id="614" name="Google Shape;614;p58"/>
          <p:cNvPicPr preferRelativeResize="0"/>
          <p:nvPr/>
        </p:nvPicPr>
        <p:blipFill rotWithShape="1">
          <a:blip r:embed="rId7">
            <a:alphaModFix/>
          </a:blip>
          <a:srcRect b="0" l="0" r="0" t="0"/>
          <a:stretch/>
        </p:blipFill>
        <p:spPr>
          <a:xfrm>
            <a:off x="1871625" y="2245760"/>
            <a:ext cx="1241657" cy="1258551"/>
          </a:xfrm>
          <a:prstGeom prst="rect">
            <a:avLst/>
          </a:prstGeom>
          <a:noFill/>
          <a:ln>
            <a:noFill/>
          </a:ln>
        </p:spPr>
      </p:pic>
      <p:pic>
        <p:nvPicPr>
          <p:cNvPr id="615" name="Google Shape;615;p58"/>
          <p:cNvPicPr preferRelativeResize="0"/>
          <p:nvPr/>
        </p:nvPicPr>
        <p:blipFill rotWithShape="1">
          <a:blip r:embed="rId8">
            <a:alphaModFix/>
          </a:blip>
          <a:srcRect b="0" l="0" r="0" t="0"/>
          <a:stretch/>
        </p:blipFill>
        <p:spPr>
          <a:xfrm>
            <a:off x="3313042" y="2245735"/>
            <a:ext cx="1241657" cy="1258551"/>
          </a:xfrm>
          <a:prstGeom prst="rect">
            <a:avLst/>
          </a:prstGeom>
          <a:noFill/>
          <a:ln>
            <a:noFill/>
          </a:ln>
        </p:spPr>
      </p:pic>
      <p:pic>
        <p:nvPicPr>
          <p:cNvPr id="616" name="Google Shape;616;p58"/>
          <p:cNvPicPr preferRelativeResize="0"/>
          <p:nvPr/>
        </p:nvPicPr>
        <p:blipFill rotWithShape="1">
          <a:blip r:embed="rId9">
            <a:alphaModFix/>
          </a:blip>
          <a:srcRect b="0" l="0" r="0" t="0"/>
          <a:stretch/>
        </p:blipFill>
        <p:spPr>
          <a:xfrm>
            <a:off x="4754461" y="2245749"/>
            <a:ext cx="1241657" cy="1258551"/>
          </a:xfrm>
          <a:prstGeom prst="rect">
            <a:avLst/>
          </a:prstGeom>
          <a:noFill/>
          <a:ln>
            <a:noFill/>
          </a:ln>
        </p:spPr>
      </p:pic>
      <p:pic>
        <p:nvPicPr>
          <p:cNvPr id="617" name="Google Shape;617;p58"/>
          <p:cNvPicPr preferRelativeResize="0"/>
          <p:nvPr/>
        </p:nvPicPr>
        <p:blipFill rotWithShape="1">
          <a:blip r:embed="rId10">
            <a:alphaModFix/>
          </a:blip>
          <a:srcRect b="0" l="0" r="0" t="0"/>
          <a:stretch/>
        </p:blipFill>
        <p:spPr>
          <a:xfrm>
            <a:off x="6195873" y="2245725"/>
            <a:ext cx="1241668" cy="1258561"/>
          </a:xfrm>
          <a:prstGeom prst="rect">
            <a:avLst/>
          </a:prstGeom>
          <a:noFill/>
          <a:ln>
            <a:noFill/>
          </a:ln>
        </p:spPr>
      </p:pic>
      <p:pic>
        <p:nvPicPr>
          <p:cNvPr id="618" name="Google Shape;618;p58"/>
          <p:cNvPicPr preferRelativeResize="0"/>
          <p:nvPr/>
        </p:nvPicPr>
        <p:blipFill rotWithShape="1">
          <a:blip r:embed="rId11">
            <a:alphaModFix/>
          </a:blip>
          <a:srcRect b="0" l="0" r="0" t="0"/>
          <a:stretch/>
        </p:blipFill>
        <p:spPr>
          <a:xfrm>
            <a:off x="7637307" y="2245761"/>
            <a:ext cx="1241657" cy="12585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25" name="Google Shape;625;p5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26" name="Google Shape;626;p59"/>
          <p:cNvPicPr preferRelativeResize="0"/>
          <p:nvPr/>
        </p:nvPicPr>
        <p:blipFill rotWithShape="1">
          <a:blip r:embed="rId3">
            <a:alphaModFix/>
          </a:blip>
          <a:srcRect b="0" l="0" r="0" t="0"/>
          <a:stretch/>
        </p:blipFill>
        <p:spPr>
          <a:xfrm>
            <a:off x="10520156" y="2245737"/>
            <a:ext cx="1241644" cy="1258537"/>
          </a:xfrm>
          <a:prstGeom prst="rect">
            <a:avLst/>
          </a:prstGeom>
          <a:noFill/>
          <a:ln>
            <a:noFill/>
          </a:ln>
        </p:spPr>
      </p:pic>
      <p:pic>
        <p:nvPicPr>
          <p:cNvPr id="627" name="Google Shape;627;p59"/>
          <p:cNvPicPr preferRelativeResize="0"/>
          <p:nvPr/>
        </p:nvPicPr>
        <p:blipFill rotWithShape="1">
          <a:blip r:embed="rId4">
            <a:alphaModFix/>
          </a:blip>
          <a:srcRect b="0" l="0" r="0" t="0"/>
          <a:stretch/>
        </p:blipFill>
        <p:spPr>
          <a:xfrm flipH="1" rot="10800000">
            <a:off x="8488500" y="3249725"/>
            <a:ext cx="1022300" cy="1205850"/>
          </a:xfrm>
          <a:prstGeom prst="rect">
            <a:avLst/>
          </a:prstGeom>
          <a:noFill/>
          <a:ln>
            <a:noFill/>
          </a:ln>
        </p:spPr>
      </p:pic>
      <p:pic>
        <p:nvPicPr>
          <p:cNvPr id="628" name="Google Shape;628;p59"/>
          <p:cNvPicPr preferRelativeResize="0"/>
          <p:nvPr/>
        </p:nvPicPr>
        <p:blipFill rotWithShape="1">
          <a:blip r:embed="rId5">
            <a:alphaModFix/>
          </a:blip>
          <a:srcRect b="0" l="0" r="0" t="0"/>
          <a:stretch/>
        </p:blipFill>
        <p:spPr>
          <a:xfrm>
            <a:off x="430212" y="2245760"/>
            <a:ext cx="1241657" cy="1258551"/>
          </a:xfrm>
          <a:prstGeom prst="rect">
            <a:avLst/>
          </a:prstGeom>
          <a:noFill/>
          <a:ln>
            <a:noFill/>
          </a:ln>
        </p:spPr>
      </p:pic>
      <p:pic>
        <p:nvPicPr>
          <p:cNvPr id="629" name="Google Shape;629;p59"/>
          <p:cNvPicPr preferRelativeResize="0"/>
          <p:nvPr/>
        </p:nvPicPr>
        <p:blipFill rotWithShape="1">
          <a:blip r:embed="rId6">
            <a:alphaModFix/>
          </a:blip>
          <a:srcRect b="0" l="0" r="0" t="0"/>
          <a:stretch/>
        </p:blipFill>
        <p:spPr>
          <a:xfrm>
            <a:off x="1871625" y="2245760"/>
            <a:ext cx="1241657" cy="1258551"/>
          </a:xfrm>
          <a:prstGeom prst="rect">
            <a:avLst/>
          </a:prstGeom>
          <a:noFill/>
          <a:ln>
            <a:noFill/>
          </a:ln>
        </p:spPr>
      </p:pic>
      <p:pic>
        <p:nvPicPr>
          <p:cNvPr id="630" name="Google Shape;630;p59"/>
          <p:cNvPicPr preferRelativeResize="0"/>
          <p:nvPr/>
        </p:nvPicPr>
        <p:blipFill rotWithShape="1">
          <a:blip r:embed="rId7">
            <a:alphaModFix/>
          </a:blip>
          <a:srcRect b="0" l="0" r="0" t="0"/>
          <a:stretch/>
        </p:blipFill>
        <p:spPr>
          <a:xfrm>
            <a:off x="3313042" y="2245735"/>
            <a:ext cx="1241657" cy="1258551"/>
          </a:xfrm>
          <a:prstGeom prst="rect">
            <a:avLst/>
          </a:prstGeom>
          <a:noFill/>
          <a:ln>
            <a:noFill/>
          </a:ln>
        </p:spPr>
      </p:pic>
      <p:pic>
        <p:nvPicPr>
          <p:cNvPr id="631" name="Google Shape;631;p59"/>
          <p:cNvPicPr preferRelativeResize="0"/>
          <p:nvPr/>
        </p:nvPicPr>
        <p:blipFill rotWithShape="1">
          <a:blip r:embed="rId8">
            <a:alphaModFix/>
          </a:blip>
          <a:srcRect b="0" l="0" r="0" t="0"/>
          <a:stretch/>
        </p:blipFill>
        <p:spPr>
          <a:xfrm>
            <a:off x="4754461" y="2245749"/>
            <a:ext cx="1241657" cy="1258551"/>
          </a:xfrm>
          <a:prstGeom prst="rect">
            <a:avLst/>
          </a:prstGeom>
          <a:noFill/>
          <a:ln>
            <a:noFill/>
          </a:ln>
        </p:spPr>
      </p:pic>
      <p:pic>
        <p:nvPicPr>
          <p:cNvPr id="632" name="Google Shape;632;p59"/>
          <p:cNvPicPr preferRelativeResize="0"/>
          <p:nvPr/>
        </p:nvPicPr>
        <p:blipFill rotWithShape="1">
          <a:blip r:embed="rId9">
            <a:alphaModFix/>
          </a:blip>
          <a:srcRect b="0" l="0" r="0" t="0"/>
          <a:stretch/>
        </p:blipFill>
        <p:spPr>
          <a:xfrm>
            <a:off x="6195873" y="2245725"/>
            <a:ext cx="1241668" cy="1258561"/>
          </a:xfrm>
          <a:prstGeom prst="rect">
            <a:avLst/>
          </a:prstGeom>
          <a:noFill/>
          <a:ln>
            <a:noFill/>
          </a:ln>
        </p:spPr>
      </p:pic>
      <p:pic>
        <p:nvPicPr>
          <p:cNvPr id="633" name="Google Shape;633;p59"/>
          <p:cNvPicPr preferRelativeResize="0"/>
          <p:nvPr/>
        </p:nvPicPr>
        <p:blipFill rotWithShape="1">
          <a:blip r:embed="rId10">
            <a:alphaModFix/>
          </a:blip>
          <a:srcRect b="0" l="0" r="0" t="0"/>
          <a:stretch/>
        </p:blipFill>
        <p:spPr>
          <a:xfrm>
            <a:off x="7637313" y="2245761"/>
            <a:ext cx="1241657" cy="1258551"/>
          </a:xfrm>
          <a:prstGeom prst="rect">
            <a:avLst/>
          </a:prstGeom>
          <a:noFill/>
          <a:ln>
            <a:noFill/>
          </a:ln>
        </p:spPr>
      </p:pic>
      <p:pic>
        <p:nvPicPr>
          <p:cNvPr id="634" name="Google Shape;634;p59"/>
          <p:cNvPicPr preferRelativeResize="0"/>
          <p:nvPr/>
        </p:nvPicPr>
        <p:blipFill rotWithShape="1">
          <a:blip r:embed="rId11">
            <a:alphaModFix/>
          </a:blip>
          <a:srcRect b="0" l="0" r="0" t="0"/>
          <a:stretch/>
        </p:blipFill>
        <p:spPr>
          <a:xfrm>
            <a:off x="9078732" y="2245736"/>
            <a:ext cx="1241657" cy="1258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41" name="Google Shape;641;p6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42" name="Google Shape;642;p60"/>
          <p:cNvPicPr preferRelativeResize="0"/>
          <p:nvPr/>
        </p:nvPicPr>
        <p:blipFill rotWithShape="1">
          <a:blip r:embed="rId3">
            <a:alphaModFix/>
          </a:blip>
          <a:srcRect b="0" l="0" r="0" t="0"/>
          <a:stretch/>
        </p:blipFill>
        <p:spPr>
          <a:xfrm>
            <a:off x="10520156" y="2245737"/>
            <a:ext cx="1241644" cy="1258537"/>
          </a:xfrm>
          <a:prstGeom prst="rect">
            <a:avLst/>
          </a:prstGeom>
          <a:noFill/>
          <a:ln>
            <a:noFill/>
          </a:ln>
        </p:spPr>
      </p:pic>
      <p:pic>
        <p:nvPicPr>
          <p:cNvPr id="643" name="Google Shape;643;p60"/>
          <p:cNvPicPr preferRelativeResize="0"/>
          <p:nvPr/>
        </p:nvPicPr>
        <p:blipFill rotWithShape="1">
          <a:blip r:embed="rId4">
            <a:alphaModFix/>
          </a:blip>
          <a:srcRect b="0" l="0" r="0" t="0"/>
          <a:stretch/>
        </p:blipFill>
        <p:spPr>
          <a:xfrm flipH="1" rot="10800000">
            <a:off x="9936300" y="3249725"/>
            <a:ext cx="1022300" cy="1205850"/>
          </a:xfrm>
          <a:prstGeom prst="rect">
            <a:avLst/>
          </a:prstGeom>
          <a:noFill/>
          <a:ln>
            <a:noFill/>
          </a:ln>
        </p:spPr>
      </p:pic>
      <p:pic>
        <p:nvPicPr>
          <p:cNvPr id="644" name="Google Shape;644;p60"/>
          <p:cNvPicPr preferRelativeResize="0"/>
          <p:nvPr/>
        </p:nvPicPr>
        <p:blipFill rotWithShape="1">
          <a:blip r:embed="rId5">
            <a:alphaModFix/>
          </a:blip>
          <a:srcRect b="0" l="0" r="0" t="0"/>
          <a:stretch/>
        </p:blipFill>
        <p:spPr>
          <a:xfrm>
            <a:off x="430212" y="2245760"/>
            <a:ext cx="1241657" cy="1258551"/>
          </a:xfrm>
          <a:prstGeom prst="rect">
            <a:avLst/>
          </a:prstGeom>
          <a:noFill/>
          <a:ln>
            <a:noFill/>
          </a:ln>
        </p:spPr>
      </p:pic>
      <p:pic>
        <p:nvPicPr>
          <p:cNvPr id="645" name="Google Shape;645;p60"/>
          <p:cNvPicPr preferRelativeResize="0"/>
          <p:nvPr/>
        </p:nvPicPr>
        <p:blipFill rotWithShape="1">
          <a:blip r:embed="rId6">
            <a:alphaModFix/>
          </a:blip>
          <a:srcRect b="0" l="0" r="0" t="0"/>
          <a:stretch/>
        </p:blipFill>
        <p:spPr>
          <a:xfrm>
            <a:off x="1871625" y="2245760"/>
            <a:ext cx="1241657" cy="1258551"/>
          </a:xfrm>
          <a:prstGeom prst="rect">
            <a:avLst/>
          </a:prstGeom>
          <a:noFill/>
          <a:ln>
            <a:noFill/>
          </a:ln>
        </p:spPr>
      </p:pic>
      <p:pic>
        <p:nvPicPr>
          <p:cNvPr id="646" name="Google Shape;646;p60"/>
          <p:cNvPicPr preferRelativeResize="0"/>
          <p:nvPr/>
        </p:nvPicPr>
        <p:blipFill rotWithShape="1">
          <a:blip r:embed="rId7">
            <a:alphaModFix/>
          </a:blip>
          <a:srcRect b="0" l="0" r="0" t="0"/>
          <a:stretch/>
        </p:blipFill>
        <p:spPr>
          <a:xfrm>
            <a:off x="3313042" y="2245735"/>
            <a:ext cx="1241657" cy="1258551"/>
          </a:xfrm>
          <a:prstGeom prst="rect">
            <a:avLst/>
          </a:prstGeom>
          <a:noFill/>
          <a:ln>
            <a:noFill/>
          </a:ln>
        </p:spPr>
      </p:pic>
      <p:pic>
        <p:nvPicPr>
          <p:cNvPr id="647" name="Google Shape;647;p60"/>
          <p:cNvPicPr preferRelativeResize="0"/>
          <p:nvPr/>
        </p:nvPicPr>
        <p:blipFill rotWithShape="1">
          <a:blip r:embed="rId8">
            <a:alphaModFix/>
          </a:blip>
          <a:srcRect b="0" l="0" r="0" t="0"/>
          <a:stretch/>
        </p:blipFill>
        <p:spPr>
          <a:xfrm>
            <a:off x="4754461" y="2245749"/>
            <a:ext cx="1241657" cy="1258551"/>
          </a:xfrm>
          <a:prstGeom prst="rect">
            <a:avLst/>
          </a:prstGeom>
          <a:noFill/>
          <a:ln>
            <a:noFill/>
          </a:ln>
        </p:spPr>
      </p:pic>
      <p:pic>
        <p:nvPicPr>
          <p:cNvPr id="648" name="Google Shape;648;p60"/>
          <p:cNvPicPr preferRelativeResize="0"/>
          <p:nvPr/>
        </p:nvPicPr>
        <p:blipFill rotWithShape="1">
          <a:blip r:embed="rId9">
            <a:alphaModFix/>
          </a:blip>
          <a:srcRect b="0" l="0" r="0" t="0"/>
          <a:stretch/>
        </p:blipFill>
        <p:spPr>
          <a:xfrm>
            <a:off x="6195873" y="2245725"/>
            <a:ext cx="1241668" cy="1258561"/>
          </a:xfrm>
          <a:prstGeom prst="rect">
            <a:avLst/>
          </a:prstGeom>
          <a:noFill/>
          <a:ln>
            <a:noFill/>
          </a:ln>
        </p:spPr>
      </p:pic>
      <p:pic>
        <p:nvPicPr>
          <p:cNvPr id="649" name="Google Shape;649;p60"/>
          <p:cNvPicPr preferRelativeResize="0"/>
          <p:nvPr/>
        </p:nvPicPr>
        <p:blipFill rotWithShape="1">
          <a:blip r:embed="rId10">
            <a:alphaModFix/>
          </a:blip>
          <a:srcRect b="0" l="0" r="0" t="0"/>
          <a:stretch/>
        </p:blipFill>
        <p:spPr>
          <a:xfrm>
            <a:off x="7637313" y="2245761"/>
            <a:ext cx="1241657" cy="1258551"/>
          </a:xfrm>
          <a:prstGeom prst="rect">
            <a:avLst/>
          </a:prstGeom>
          <a:noFill/>
          <a:ln>
            <a:noFill/>
          </a:ln>
        </p:spPr>
      </p:pic>
      <p:pic>
        <p:nvPicPr>
          <p:cNvPr id="650" name="Google Shape;650;p60"/>
          <p:cNvPicPr preferRelativeResize="0"/>
          <p:nvPr/>
        </p:nvPicPr>
        <p:blipFill rotWithShape="1">
          <a:blip r:embed="rId11">
            <a:alphaModFix/>
          </a:blip>
          <a:srcRect b="0" l="0" r="0" t="0"/>
          <a:stretch/>
        </p:blipFill>
        <p:spPr>
          <a:xfrm>
            <a:off x="9078732" y="2245736"/>
            <a:ext cx="1241657" cy="12585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57" name="Google Shape;657;p6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58" name="Google Shape;658;p61"/>
          <p:cNvPicPr preferRelativeResize="0"/>
          <p:nvPr/>
        </p:nvPicPr>
        <p:blipFill rotWithShape="1">
          <a:blip r:embed="rId3">
            <a:alphaModFix/>
          </a:blip>
          <a:srcRect b="0" l="0" r="0" t="0"/>
          <a:stretch/>
        </p:blipFill>
        <p:spPr>
          <a:xfrm flipH="1" rot="10800000">
            <a:off x="9936300" y="3249725"/>
            <a:ext cx="1022300" cy="1205850"/>
          </a:xfrm>
          <a:prstGeom prst="rect">
            <a:avLst/>
          </a:prstGeom>
          <a:noFill/>
          <a:ln>
            <a:noFill/>
          </a:ln>
        </p:spPr>
      </p:pic>
      <p:pic>
        <p:nvPicPr>
          <p:cNvPr id="659" name="Google Shape;659;p61"/>
          <p:cNvPicPr preferRelativeResize="0"/>
          <p:nvPr/>
        </p:nvPicPr>
        <p:blipFill rotWithShape="1">
          <a:blip r:embed="rId4">
            <a:alphaModFix/>
          </a:blip>
          <a:srcRect b="0" l="0" r="0" t="0"/>
          <a:stretch/>
        </p:blipFill>
        <p:spPr>
          <a:xfrm>
            <a:off x="430212" y="2245760"/>
            <a:ext cx="1241657" cy="1258551"/>
          </a:xfrm>
          <a:prstGeom prst="rect">
            <a:avLst/>
          </a:prstGeom>
          <a:noFill/>
          <a:ln>
            <a:noFill/>
          </a:ln>
        </p:spPr>
      </p:pic>
      <p:pic>
        <p:nvPicPr>
          <p:cNvPr id="660" name="Google Shape;660;p61"/>
          <p:cNvPicPr preferRelativeResize="0"/>
          <p:nvPr/>
        </p:nvPicPr>
        <p:blipFill rotWithShape="1">
          <a:blip r:embed="rId5">
            <a:alphaModFix/>
          </a:blip>
          <a:srcRect b="0" l="0" r="0" t="0"/>
          <a:stretch/>
        </p:blipFill>
        <p:spPr>
          <a:xfrm>
            <a:off x="1871625" y="2245760"/>
            <a:ext cx="1241657" cy="1258551"/>
          </a:xfrm>
          <a:prstGeom prst="rect">
            <a:avLst/>
          </a:prstGeom>
          <a:noFill/>
          <a:ln>
            <a:noFill/>
          </a:ln>
        </p:spPr>
      </p:pic>
      <p:pic>
        <p:nvPicPr>
          <p:cNvPr id="661" name="Google Shape;661;p61"/>
          <p:cNvPicPr preferRelativeResize="0"/>
          <p:nvPr/>
        </p:nvPicPr>
        <p:blipFill rotWithShape="1">
          <a:blip r:embed="rId6">
            <a:alphaModFix/>
          </a:blip>
          <a:srcRect b="0" l="0" r="0" t="0"/>
          <a:stretch/>
        </p:blipFill>
        <p:spPr>
          <a:xfrm>
            <a:off x="3313042" y="2245735"/>
            <a:ext cx="1241657" cy="1258551"/>
          </a:xfrm>
          <a:prstGeom prst="rect">
            <a:avLst/>
          </a:prstGeom>
          <a:noFill/>
          <a:ln>
            <a:noFill/>
          </a:ln>
        </p:spPr>
      </p:pic>
      <p:pic>
        <p:nvPicPr>
          <p:cNvPr id="662" name="Google Shape;662;p61"/>
          <p:cNvPicPr preferRelativeResize="0"/>
          <p:nvPr/>
        </p:nvPicPr>
        <p:blipFill rotWithShape="1">
          <a:blip r:embed="rId7">
            <a:alphaModFix/>
          </a:blip>
          <a:srcRect b="0" l="0" r="0" t="0"/>
          <a:stretch/>
        </p:blipFill>
        <p:spPr>
          <a:xfrm>
            <a:off x="4754461" y="2245749"/>
            <a:ext cx="1241657" cy="1258551"/>
          </a:xfrm>
          <a:prstGeom prst="rect">
            <a:avLst/>
          </a:prstGeom>
          <a:noFill/>
          <a:ln>
            <a:noFill/>
          </a:ln>
        </p:spPr>
      </p:pic>
      <p:pic>
        <p:nvPicPr>
          <p:cNvPr id="663" name="Google Shape;663;p61"/>
          <p:cNvPicPr preferRelativeResize="0"/>
          <p:nvPr/>
        </p:nvPicPr>
        <p:blipFill rotWithShape="1">
          <a:blip r:embed="rId8">
            <a:alphaModFix/>
          </a:blip>
          <a:srcRect b="0" l="0" r="0" t="0"/>
          <a:stretch/>
        </p:blipFill>
        <p:spPr>
          <a:xfrm>
            <a:off x="6195873" y="2245725"/>
            <a:ext cx="1241668" cy="1258561"/>
          </a:xfrm>
          <a:prstGeom prst="rect">
            <a:avLst/>
          </a:prstGeom>
          <a:noFill/>
          <a:ln>
            <a:noFill/>
          </a:ln>
        </p:spPr>
      </p:pic>
      <p:pic>
        <p:nvPicPr>
          <p:cNvPr id="664" name="Google Shape;664;p61"/>
          <p:cNvPicPr preferRelativeResize="0"/>
          <p:nvPr/>
        </p:nvPicPr>
        <p:blipFill rotWithShape="1">
          <a:blip r:embed="rId9">
            <a:alphaModFix/>
          </a:blip>
          <a:srcRect b="0" l="0" r="0" t="0"/>
          <a:stretch/>
        </p:blipFill>
        <p:spPr>
          <a:xfrm>
            <a:off x="7637313" y="2245761"/>
            <a:ext cx="1241657" cy="1258551"/>
          </a:xfrm>
          <a:prstGeom prst="rect">
            <a:avLst/>
          </a:prstGeom>
          <a:noFill/>
          <a:ln>
            <a:noFill/>
          </a:ln>
        </p:spPr>
      </p:pic>
      <p:pic>
        <p:nvPicPr>
          <p:cNvPr id="665" name="Google Shape;665;p61"/>
          <p:cNvPicPr preferRelativeResize="0"/>
          <p:nvPr/>
        </p:nvPicPr>
        <p:blipFill rotWithShape="1">
          <a:blip r:embed="rId10">
            <a:alphaModFix/>
          </a:blip>
          <a:srcRect b="0" l="0" r="0" t="0"/>
          <a:stretch/>
        </p:blipFill>
        <p:spPr>
          <a:xfrm>
            <a:off x="9078744" y="2245737"/>
            <a:ext cx="1241644" cy="1258537"/>
          </a:xfrm>
          <a:prstGeom prst="rect">
            <a:avLst/>
          </a:prstGeom>
          <a:noFill/>
          <a:ln>
            <a:noFill/>
          </a:ln>
        </p:spPr>
      </p:pic>
      <p:pic>
        <p:nvPicPr>
          <p:cNvPr id="666" name="Google Shape;666;p61"/>
          <p:cNvPicPr preferRelativeResize="0"/>
          <p:nvPr/>
        </p:nvPicPr>
        <p:blipFill rotWithShape="1">
          <a:blip r:embed="rId11">
            <a:alphaModFix/>
          </a:blip>
          <a:srcRect b="0" l="0" r="0" t="0"/>
          <a:stretch/>
        </p:blipFill>
        <p:spPr>
          <a:xfrm>
            <a:off x="10520157" y="2245761"/>
            <a:ext cx="1241657" cy="1258551"/>
          </a:xfrm>
          <a:prstGeom prst="rect">
            <a:avLst/>
          </a:prstGeom>
          <a:noFill/>
          <a:ln>
            <a:noFill/>
          </a:ln>
        </p:spPr>
      </p:pic>
      <p:sp>
        <p:nvSpPr>
          <p:cNvPr id="667" name="Google Shape;667;p61"/>
          <p:cNvSpPr txBox="1"/>
          <p:nvPr/>
        </p:nvSpPr>
        <p:spPr>
          <a:xfrm>
            <a:off x="8519250" y="4597550"/>
            <a:ext cx="3332700" cy="174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in this version of bubble sort, larger elements “bubble” to the top!</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74" name="Google Shape;674;p6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75" name="Google Shape;675;p62"/>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676" name="Google Shape;676;p62"/>
          <p:cNvPicPr preferRelativeResize="0"/>
          <p:nvPr/>
        </p:nvPicPr>
        <p:blipFill rotWithShape="1">
          <a:blip r:embed="rId4">
            <a:alphaModFix/>
          </a:blip>
          <a:srcRect b="0" l="0" r="0" t="0"/>
          <a:stretch/>
        </p:blipFill>
        <p:spPr>
          <a:xfrm>
            <a:off x="1871625" y="2245760"/>
            <a:ext cx="1241657" cy="1258551"/>
          </a:xfrm>
          <a:prstGeom prst="rect">
            <a:avLst/>
          </a:prstGeom>
          <a:noFill/>
          <a:ln>
            <a:noFill/>
          </a:ln>
        </p:spPr>
      </p:pic>
      <p:pic>
        <p:nvPicPr>
          <p:cNvPr id="677" name="Google Shape;677;p62"/>
          <p:cNvPicPr preferRelativeResize="0"/>
          <p:nvPr/>
        </p:nvPicPr>
        <p:blipFill rotWithShape="1">
          <a:blip r:embed="rId5">
            <a:alphaModFix/>
          </a:blip>
          <a:srcRect b="0" l="0" r="0" t="0"/>
          <a:stretch/>
        </p:blipFill>
        <p:spPr>
          <a:xfrm>
            <a:off x="3313042" y="2245735"/>
            <a:ext cx="1241657" cy="1258551"/>
          </a:xfrm>
          <a:prstGeom prst="rect">
            <a:avLst/>
          </a:prstGeom>
          <a:noFill/>
          <a:ln>
            <a:noFill/>
          </a:ln>
        </p:spPr>
      </p:pic>
      <p:pic>
        <p:nvPicPr>
          <p:cNvPr id="678" name="Google Shape;678;p62"/>
          <p:cNvPicPr preferRelativeResize="0"/>
          <p:nvPr/>
        </p:nvPicPr>
        <p:blipFill rotWithShape="1">
          <a:blip r:embed="rId6">
            <a:alphaModFix/>
          </a:blip>
          <a:srcRect b="0" l="0" r="0" t="0"/>
          <a:stretch/>
        </p:blipFill>
        <p:spPr>
          <a:xfrm>
            <a:off x="4754461" y="2245749"/>
            <a:ext cx="1241657" cy="1258551"/>
          </a:xfrm>
          <a:prstGeom prst="rect">
            <a:avLst/>
          </a:prstGeom>
          <a:noFill/>
          <a:ln>
            <a:noFill/>
          </a:ln>
        </p:spPr>
      </p:pic>
      <p:pic>
        <p:nvPicPr>
          <p:cNvPr id="679" name="Google Shape;679;p62"/>
          <p:cNvPicPr preferRelativeResize="0"/>
          <p:nvPr/>
        </p:nvPicPr>
        <p:blipFill rotWithShape="1">
          <a:blip r:embed="rId7">
            <a:alphaModFix/>
          </a:blip>
          <a:srcRect b="0" l="0" r="0" t="0"/>
          <a:stretch/>
        </p:blipFill>
        <p:spPr>
          <a:xfrm>
            <a:off x="6195873" y="2245725"/>
            <a:ext cx="1241668" cy="1258561"/>
          </a:xfrm>
          <a:prstGeom prst="rect">
            <a:avLst/>
          </a:prstGeom>
          <a:noFill/>
          <a:ln>
            <a:noFill/>
          </a:ln>
        </p:spPr>
      </p:pic>
      <p:pic>
        <p:nvPicPr>
          <p:cNvPr id="680" name="Google Shape;680;p62"/>
          <p:cNvPicPr preferRelativeResize="0"/>
          <p:nvPr/>
        </p:nvPicPr>
        <p:blipFill rotWithShape="1">
          <a:blip r:embed="rId8">
            <a:alphaModFix/>
          </a:blip>
          <a:srcRect b="0" l="0" r="0" t="0"/>
          <a:stretch/>
        </p:blipFill>
        <p:spPr>
          <a:xfrm>
            <a:off x="7637313" y="2245761"/>
            <a:ext cx="1241657" cy="1258551"/>
          </a:xfrm>
          <a:prstGeom prst="rect">
            <a:avLst/>
          </a:prstGeom>
          <a:noFill/>
          <a:ln>
            <a:noFill/>
          </a:ln>
        </p:spPr>
      </p:pic>
      <p:pic>
        <p:nvPicPr>
          <p:cNvPr id="681" name="Google Shape;681;p62"/>
          <p:cNvPicPr preferRelativeResize="0"/>
          <p:nvPr/>
        </p:nvPicPr>
        <p:blipFill rotWithShape="1">
          <a:blip r:embed="rId9">
            <a:alphaModFix/>
          </a:blip>
          <a:srcRect b="0" l="0" r="0" t="0"/>
          <a:stretch/>
        </p:blipFill>
        <p:spPr>
          <a:xfrm>
            <a:off x="9078744" y="2245737"/>
            <a:ext cx="1241644" cy="1258537"/>
          </a:xfrm>
          <a:prstGeom prst="rect">
            <a:avLst/>
          </a:prstGeom>
          <a:noFill/>
          <a:ln>
            <a:noFill/>
          </a:ln>
        </p:spPr>
      </p:pic>
      <p:pic>
        <p:nvPicPr>
          <p:cNvPr id="682" name="Google Shape;682;p62"/>
          <p:cNvPicPr preferRelativeResize="0"/>
          <p:nvPr/>
        </p:nvPicPr>
        <p:blipFill rotWithShape="1">
          <a:blip r:embed="rId10">
            <a:alphaModFix/>
          </a:blip>
          <a:srcRect b="0" l="0" r="0" t="0"/>
          <a:stretch/>
        </p:blipFill>
        <p:spPr>
          <a:xfrm>
            <a:off x="10520157" y="2245761"/>
            <a:ext cx="1241657" cy="12585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689" name="Google Shape;689;p6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690" name="Google Shape;690;p63"/>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691" name="Google Shape;691;p63"/>
          <p:cNvPicPr preferRelativeResize="0"/>
          <p:nvPr/>
        </p:nvPicPr>
        <p:blipFill rotWithShape="1">
          <a:blip r:embed="rId4">
            <a:alphaModFix/>
          </a:blip>
          <a:srcRect b="0" l="0" r="0" t="0"/>
          <a:stretch/>
        </p:blipFill>
        <p:spPr>
          <a:xfrm>
            <a:off x="1871625" y="2245760"/>
            <a:ext cx="1241657" cy="1258551"/>
          </a:xfrm>
          <a:prstGeom prst="rect">
            <a:avLst/>
          </a:prstGeom>
          <a:noFill/>
          <a:ln>
            <a:noFill/>
          </a:ln>
        </p:spPr>
      </p:pic>
      <p:pic>
        <p:nvPicPr>
          <p:cNvPr id="692" name="Google Shape;692;p63"/>
          <p:cNvPicPr preferRelativeResize="0"/>
          <p:nvPr/>
        </p:nvPicPr>
        <p:blipFill rotWithShape="1">
          <a:blip r:embed="rId5">
            <a:alphaModFix/>
          </a:blip>
          <a:srcRect b="0" l="0" r="0" t="0"/>
          <a:stretch/>
        </p:blipFill>
        <p:spPr>
          <a:xfrm>
            <a:off x="3313042" y="2245735"/>
            <a:ext cx="1241657" cy="1258551"/>
          </a:xfrm>
          <a:prstGeom prst="rect">
            <a:avLst/>
          </a:prstGeom>
          <a:noFill/>
          <a:ln>
            <a:noFill/>
          </a:ln>
        </p:spPr>
      </p:pic>
      <p:pic>
        <p:nvPicPr>
          <p:cNvPr id="693" name="Google Shape;693;p63"/>
          <p:cNvPicPr preferRelativeResize="0"/>
          <p:nvPr/>
        </p:nvPicPr>
        <p:blipFill rotWithShape="1">
          <a:blip r:embed="rId6">
            <a:alphaModFix/>
          </a:blip>
          <a:srcRect b="0" l="0" r="0" t="0"/>
          <a:stretch/>
        </p:blipFill>
        <p:spPr>
          <a:xfrm>
            <a:off x="4754461" y="2245749"/>
            <a:ext cx="1241657" cy="1258551"/>
          </a:xfrm>
          <a:prstGeom prst="rect">
            <a:avLst/>
          </a:prstGeom>
          <a:noFill/>
          <a:ln>
            <a:noFill/>
          </a:ln>
        </p:spPr>
      </p:pic>
      <p:pic>
        <p:nvPicPr>
          <p:cNvPr id="694" name="Google Shape;694;p63"/>
          <p:cNvPicPr preferRelativeResize="0"/>
          <p:nvPr/>
        </p:nvPicPr>
        <p:blipFill rotWithShape="1">
          <a:blip r:embed="rId7">
            <a:alphaModFix/>
          </a:blip>
          <a:srcRect b="0" l="0" r="0" t="0"/>
          <a:stretch/>
        </p:blipFill>
        <p:spPr>
          <a:xfrm>
            <a:off x="6195873" y="2245725"/>
            <a:ext cx="1241668" cy="1258561"/>
          </a:xfrm>
          <a:prstGeom prst="rect">
            <a:avLst/>
          </a:prstGeom>
          <a:noFill/>
          <a:ln>
            <a:noFill/>
          </a:ln>
        </p:spPr>
      </p:pic>
      <p:pic>
        <p:nvPicPr>
          <p:cNvPr id="695" name="Google Shape;695;p63"/>
          <p:cNvPicPr preferRelativeResize="0"/>
          <p:nvPr/>
        </p:nvPicPr>
        <p:blipFill rotWithShape="1">
          <a:blip r:embed="rId8">
            <a:alphaModFix/>
          </a:blip>
          <a:srcRect b="0" l="0" r="0" t="0"/>
          <a:stretch/>
        </p:blipFill>
        <p:spPr>
          <a:xfrm>
            <a:off x="7637313" y="2245761"/>
            <a:ext cx="1241657" cy="1258551"/>
          </a:xfrm>
          <a:prstGeom prst="rect">
            <a:avLst/>
          </a:prstGeom>
          <a:noFill/>
          <a:ln>
            <a:noFill/>
          </a:ln>
        </p:spPr>
      </p:pic>
      <p:pic>
        <p:nvPicPr>
          <p:cNvPr id="696" name="Google Shape;696;p63"/>
          <p:cNvPicPr preferRelativeResize="0"/>
          <p:nvPr/>
        </p:nvPicPr>
        <p:blipFill rotWithShape="1">
          <a:blip r:embed="rId9">
            <a:alphaModFix/>
          </a:blip>
          <a:srcRect b="0" l="0" r="0" t="0"/>
          <a:stretch/>
        </p:blipFill>
        <p:spPr>
          <a:xfrm>
            <a:off x="9078744" y="2245737"/>
            <a:ext cx="1241644" cy="1258537"/>
          </a:xfrm>
          <a:prstGeom prst="rect">
            <a:avLst/>
          </a:prstGeom>
          <a:noFill/>
          <a:ln>
            <a:noFill/>
          </a:ln>
        </p:spPr>
      </p:pic>
      <p:pic>
        <p:nvPicPr>
          <p:cNvPr id="697" name="Google Shape;697;p63"/>
          <p:cNvPicPr preferRelativeResize="0"/>
          <p:nvPr/>
        </p:nvPicPr>
        <p:blipFill rotWithShape="1">
          <a:blip r:embed="rId10">
            <a:alphaModFix/>
          </a:blip>
          <a:srcRect b="0" l="0" r="0" t="0"/>
          <a:stretch/>
        </p:blipFill>
        <p:spPr>
          <a:xfrm>
            <a:off x="10520157" y="2245761"/>
            <a:ext cx="1241657" cy="1258551"/>
          </a:xfrm>
          <a:prstGeom prst="rect">
            <a:avLst/>
          </a:prstGeom>
          <a:noFill/>
          <a:ln>
            <a:noFill/>
          </a:ln>
        </p:spPr>
      </p:pic>
      <p:pic>
        <p:nvPicPr>
          <p:cNvPr id="698" name="Google Shape;698;p63"/>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Lab 4 Written Problem: Connecting Ropes</a:t>
            </a:r>
            <a:endParaRPr b="1" i="0" sz="4000" u="none" cap="none" strike="noStrike">
              <a:solidFill>
                <a:srgbClr val="000000"/>
              </a:solidFill>
              <a:latin typeface="Mukta"/>
              <a:ea typeface="Mukta"/>
              <a:cs typeface="Mukta"/>
              <a:sym typeface="Mukta"/>
            </a:endParaRPr>
          </a:p>
        </p:txBody>
      </p:sp>
      <p:sp>
        <p:nvSpPr>
          <p:cNvPr id="132" name="Google Shape;132;p19"/>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Find the minimum cost of connecting ropes:</a:t>
            </a:r>
            <a:endParaRPr>
              <a:latin typeface="Mukta"/>
              <a:ea typeface="Mukta"/>
              <a:cs typeface="Mukta"/>
              <a:sym typeface="Mukta"/>
            </a:endParaRPr>
          </a:p>
          <a:p>
            <a:pPr indent="-368300" lvl="1" marL="914400" rtl="0" algn="l">
              <a:lnSpc>
                <a:spcPct val="115000"/>
              </a:lnSpc>
              <a:spcBef>
                <a:spcPts val="0"/>
              </a:spcBef>
              <a:spcAft>
                <a:spcPts val="0"/>
              </a:spcAft>
              <a:buSzPts val="2200"/>
              <a:buFont typeface="Mukta"/>
              <a:buChar char="•"/>
            </a:pPr>
            <a:r>
              <a:rPr lang="en-US" sz="2200">
                <a:latin typeface="Mukta"/>
                <a:ea typeface="Mukta"/>
                <a:cs typeface="Mukta"/>
                <a:sym typeface="Mukta"/>
              </a:rPr>
              <a:t>for example, if we had seven ropes of length 1 and one rope of length 100…</a:t>
            </a:r>
            <a:endParaRPr sz="2200">
              <a:latin typeface="Mukta"/>
              <a:ea typeface="Mukta"/>
              <a:cs typeface="Mukta"/>
              <a:sym typeface="Mukta"/>
            </a:endParaRPr>
          </a:p>
          <a:p>
            <a:pPr indent="-368300" lvl="2" marL="1371600" rtl="0" algn="l">
              <a:lnSpc>
                <a:spcPct val="115000"/>
              </a:lnSpc>
              <a:spcBef>
                <a:spcPts val="0"/>
              </a:spcBef>
              <a:spcAft>
                <a:spcPts val="0"/>
              </a:spcAft>
              <a:buSzPts val="2200"/>
              <a:buFont typeface="Mukta"/>
              <a:buChar char="•"/>
            </a:pPr>
            <a:r>
              <a:rPr lang="en-US" sz="2200">
                <a:latin typeface="Mukta"/>
                <a:ea typeface="Mukta"/>
                <a:cs typeface="Mukta"/>
                <a:sym typeface="Mukta"/>
              </a:rPr>
              <a:t> we would keep on connecting the ropes of length 1 until it becomes one rope</a:t>
            </a:r>
            <a:endParaRPr sz="2200">
              <a:latin typeface="Mukta"/>
              <a:ea typeface="Mukta"/>
              <a:cs typeface="Mukta"/>
              <a:sym typeface="Mukta"/>
            </a:endParaRPr>
          </a:p>
          <a:p>
            <a:pPr indent="-368300" lvl="3" marL="1828800" rtl="0" algn="l">
              <a:lnSpc>
                <a:spcPct val="115000"/>
              </a:lnSpc>
              <a:spcBef>
                <a:spcPts val="0"/>
              </a:spcBef>
              <a:spcAft>
                <a:spcPts val="0"/>
              </a:spcAft>
              <a:buSzPts val="2200"/>
              <a:buFont typeface="Mukta"/>
              <a:buChar char="•"/>
            </a:pPr>
            <a:r>
              <a:rPr lang="en-US" sz="2200">
                <a:latin typeface="Mukta"/>
                <a:ea typeface="Mukta"/>
                <a:cs typeface="Mukta"/>
                <a:sym typeface="Mukta"/>
              </a:rPr>
              <a:t> this combined rope would have a length of 7</a:t>
            </a:r>
            <a:endParaRPr sz="2200">
              <a:latin typeface="Mukta"/>
              <a:ea typeface="Mukta"/>
              <a:cs typeface="Mukta"/>
              <a:sym typeface="Mukta"/>
            </a:endParaRPr>
          </a:p>
          <a:p>
            <a:pPr indent="-368300" lvl="2" marL="1371600" rtl="0" algn="l">
              <a:lnSpc>
                <a:spcPct val="115000"/>
              </a:lnSpc>
              <a:spcBef>
                <a:spcPts val="0"/>
              </a:spcBef>
              <a:spcAft>
                <a:spcPts val="0"/>
              </a:spcAft>
              <a:buSzPts val="2200"/>
              <a:buFont typeface="Mukta"/>
              <a:buChar char="•"/>
            </a:pPr>
            <a:r>
              <a:rPr lang="en-US" sz="2200">
                <a:latin typeface="Mukta"/>
                <a:ea typeface="Mukta"/>
                <a:cs typeface="Mukta"/>
                <a:sym typeface="Mukta"/>
              </a:rPr>
              <a:t>we then combine this rope of length 7 with the rope of length 100</a:t>
            </a:r>
            <a:endParaRPr sz="2200">
              <a:latin typeface="Mukta"/>
              <a:ea typeface="Mukta"/>
              <a:cs typeface="Mukta"/>
              <a:sym typeface="Mukta"/>
            </a:endParaRPr>
          </a:p>
          <a:p>
            <a:pPr indent="-368300" lvl="1" marL="914400" rtl="0" algn="l">
              <a:lnSpc>
                <a:spcPct val="115000"/>
              </a:lnSpc>
              <a:spcBef>
                <a:spcPts val="0"/>
              </a:spcBef>
              <a:spcAft>
                <a:spcPts val="0"/>
              </a:spcAft>
              <a:buSzPts val="2200"/>
              <a:buFont typeface="Mukta"/>
              <a:buChar char="•"/>
            </a:pPr>
            <a:r>
              <a:rPr lang="en-US" sz="2200">
                <a:latin typeface="Mukta"/>
                <a:ea typeface="Mukta"/>
                <a:cs typeface="Mukta"/>
                <a:sym typeface="Mukta"/>
              </a:rPr>
              <a:t>notice that we connect the smallest ropes first… what is a good data structure for this?</a:t>
            </a:r>
            <a:endParaRPr sz="2200">
              <a:latin typeface="Mukta"/>
              <a:ea typeface="Mukta"/>
              <a:cs typeface="Mukta"/>
              <a:sym typeface="Mukta"/>
            </a:endParaRPr>
          </a:p>
          <a:p>
            <a:pPr indent="0" lvl="0" marL="0" rtl="0" algn="l">
              <a:lnSpc>
                <a:spcPct val="100000"/>
              </a:lnSpc>
              <a:spcBef>
                <a:spcPts val="0"/>
              </a:spcBef>
              <a:spcAft>
                <a:spcPts val="0"/>
              </a:spcAft>
              <a:buSzPts val="2800"/>
              <a:buNone/>
            </a:pPr>
            <a:r>
              <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33" name="Google Shape;133;p19"/>
          <p:cNvSpPr txBox="1"/>
          <p:nvPr/>
        </p:nvSpPr>
        <p:spPr>
          <a:xfrm>
            <a:off x="3985650" y="4019175"/>
            <a:ext cx="3694200" cy="3084300"/>
          </a:xfrm>
          <a:prstGeom prst="rect">
            <a:avLst/>
          </a:prstGeom>
          <a:noFill/>
          <a:ln>
            <a:noFill/>
          </a:ln>
        </p:spPr>
        <p:txBody>
          <a:bodyPr anchorCtr="0" anchor="t" bIns="45700" lIns="0" spcFirstLastPara="1" rIns="0" wrap="square" tIns="45700">
            <a:noAutofit/>
          </a:bodyPr>
          <a:lstStyle/>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.-----$107----.</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.-----$7------.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.-$4---.      .-$3-.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      |      |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.$2-.  .$2-.  .$2-.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   |  |   |  |   |  |    |</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1   1  1   1  1   1  1   100</a:t>
            </a:r>
            <a:endParaRPr b="0" i="0" sz="1400" u="none" cap="none" strike="noStrike">
              <a:solidFill>
                <a:srgbClr val="222222"/>
              </a:solidFill>
              <a:latin typeface="Consolas"/>
              <a:ea typeface="Consolas"/>
              <a:cs typeface="Consolas"/>
              <a:sym typeface="Consolas"/>
            </a:endParaRPr>
          </a:p>
          <a:p>
            <a:pPr indent="35560" lvl="0" marL="91440" marR="0" rtl="0" algn="l">
              <a:lnSpc>
                <a:spcPct val="90000"/>
              </a:lnSpc>
              <a:spcBef>
                <a:spcPts val="0"/>
              </a:spcBef>
              <a:spcAft>
                <a:spcPts val="0"/>
              </a:spcAft>
              <a:buClr>
                <a:srgbClr val="000000"/>
              </a:buClr>
              <a:buSzPts val="800"/>
              <a:buFont typeface="Arial"/>
              <a:buNone/>
            </a:pPr>
            <a:r>
              <a:t/>
            </a:r>
            <a:endParaRPr b="0" i="0" sz="800" u="none" cap="none" strike="noStrike">
              <a:solidFill>
                <a:srgbClr val="222222"/>
              </a:solidFill>
              <a:latin typeface="Consolas"/>
              <a:ea typeface="Consolas"/>
              <a:cs typeface="Consolas"/>
              <a:sym typeface="Consolas"/>
            </a:endParaRPr>
          </a:p>
          <a:p>
            <a:pPr indent="35560" lvl="0" marL="91440" marR="0" rtl="0" algn="l">
              <a:lnSpc>
                <a:spcPct val="90000"/>
              </a:lnSpc>
              <a:spcBef>
                <a:spcPts val="0"/>
              </a:spcBef>
              <a:spcAft>
                <a:spcPts val="0"/>
              </a:spcAft>
              <a:buClr>
                <a:srgbClr val="000000"/>
              </a:buClr>
              <a:buSzPts val="800"/>
              <a:buFont typeface="Arial"/>
              <a:buNone/>
            </a:pPr>
            <a:r>
              <a:t/>
            </a:r>
            <a:endParaRPr b="0" i="0" sz="8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Sum: 1+1+1+1+1+1+1+100      = 107</a:t>
            </a:r>
            <a:endParaRPr b="0" i="0" sz="1400" u="none" cap="none" strike="noStrike">
              <a:solidFill>
                <a:srgbClr val="222222"/>
              </a:solidFill>
              <a:latin typeface="Consolas"/>
              <a:ea typeface="Consolas"/>
              <a:cs typeface="Consolas"/>
              <a:sym typeface="Consolas"/>
            </a:endParaRPr>
          </a:p>
          <a:p>
            <a:pPr indent="35560" lvl="0" marL="91440" marR="0" rtl="0" algn="ctr">
              <a:lnSpc>
                <a:spcPct val="90000"/>
              </a:lnSpc>
              <a:spcBef>
                <a:spcPts val="0"/>
              </a:spcBef>
              <a:spcAft>
                <a:spcPts val="0"/>
              </a:spcAft>
              <a:buClr>
                <a:srgbClr val="000000"/>
              </a:buClr>
              <a:buSzPts val="1400"/>
              <a:buFont typeface="Arial"/>
              <a:buNone/>
            </a:pPr>
            <a:r>
              <a:rPr b="0" i="0" lang="en-US" sz="1400" u="none" cap="none" strike="noStrike">
                <a:solidFill>
                  <a:srgbClr val="222222"/>
                </a:solidFill>
                <a:latin typeface="Consolas"/>
                <a:ea typeface="Consolas"/>
                <a:cs typeface="Consolas"/>
                <a:sym typeface="Consolas"/>
              </a:rPr>
              <a:t>Total Cost: 107+7+4+3+2+2+2 = 127</a:t>
            </a:r>
            <a:endParaRPr b="0" i="0" sz="1400" u="none" cap="none" strike="noStrike">
              <a:solidFill>
                <a:srgbClr val="3F3F3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05" name="Google Shape;705;p6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06" name="Google Shape;706;p64"/>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07" name="Google Shape;707;p64"/>
          <p:cNvPicPr preferRelativeResize="0"/>
          <p:nvPr/>
        </p:nvPicPr>
        <p:blipFill rotWithShape="1">
          <a:blip r:embed="rId4">
            <a:alphaModFix/>
          </a:blip>
          <a:srcRect b="0" l="0" r="0" t="0"/>
          <a:stretch/>
        </p:blipFill>
        <p:spPr>
          <a:xfrm>
            <a:off x="1871625" y="2245760"/>
            <a:ext cx="1241657" cy="1258551"/>
          </a:xfrm>
          <a:prstGeom prst="rect">
            <a:avLst/>
          </a:prstGeom>
          <a:noFill/>
          <a:ln>
            <a:noFill/>
          </a:ln>
        </p:spPr>
      </p:pic>
      <p:pic>
        <p:nvPicPr>
          <p:cNvPr id="708" name="Google Shape;708;p64"/>
          <p:cNvPicPr preferRelativeResize="0"/>
          <p:nvPr/>
        </p:nvPicPr>
        <p:blipFill rotWithShape="1">
          <a:blip r:embed="rId5">
            <a:alphaModFix/>
          </a:blip>
          <a:srcRect b="0" l="0" r="0" t="0"/>
          <a:stretch/>
        </p:blipFill>
        <p:spPr>
          <a:xfrm>
            <a:off x="3313042" y="2245735"/>
            <a:ext cx="1241657" cy="1258551"/>
          </a:xfrm>
          <a:prstGeom prst="rect">
            <a:avLst/>
          </a:prstGeom>
          <a:noFill/>
          <a:ln>
            <a:noFill/>
          </a:ln>
        </p:spPr>
      </p:pic>
      <p:pic>
        <p:nvPicPr>
          <p:cNvPr id="709" name="Google Shape;709;p64"/>
          <p:cNvPicPr preferRelativeResize="0"/>
          <p:nvPr/>
        </p:nvPicPr>
        <p:blipFill rotWithShape="1">
          <a:blip r:embed="rId6">
            <a:alphaModFix/>
          </a:blip>
          <a:srcRect b="0" l="0" r="0" t="0"/>
          <a:stretch/>
        </p:blipFill>
        <p:spPr>
          <a:xfrm>
            <a:off x="4754461" y="2245749"/>
            <a:ext cx="1241657" cy="1258551"/>
          </a:xfrm>
          <a:prstGeom prst="rect">
            <a:avLst/>
          </a:prstGeom>
          <a:noFill/>
          <a:ln>
            <a:noFill/>
          </a:ln>
        </p:spPr>
      </p:pic>
      <p:pic>
        <p:nvPicPr>
          <p:cNvPr id="710" name="Google Shape;710;p64"/>
          <p:cNvPicPr preferRelativeResize="0"/>
          <p:nvPr/>
        </p:nvPicPr>
        <p:blipFill rotWithShape="1">
          <a:blip r:embed="rId7">
            <a:alphaModFix/>
          </a:blip>
          <a:srcRect b="0" l="0" r="0" t="0"/>
          <a:stretch/>
        </p:blipFill>
        <p:spPr>
          <a:xfrm>
            <a:off x="6195873" y="2245725"/>
            <a:ext cx="1241668" cy="1258561"/>
          </a:xfrm>
          <a:prstGeom prst="rect">
            <a:avLst/>
          </a:prstGeom>
          <a:noFill/>
          <a:ln>
            <a:noFill/>
          </a:ln>
        </p:spPr>
      </p:pic>
      <p:pic>
        <p:nvPicPr>
          <p:cNvPr id="711" name="Google Shape;711;p64"/>
          <p:cNvPicPr preferRelativeResize="0"/>
          <p:nvPr/>
        </p:nvPicPr>
        <p:blipFill rotWithShape="1">
          <a:blip r:embed="rId8">
            <a:alphaModFix/>
          </a:blip>
          <a:srcRect b="0" l="0" r="0" t="0"/>
          <a:stretch/>
        </p:blipFill>
        <p:spPr>
          <a:xfrm>
            <a:off x="7637313" y="2245761"/>
            <a:ext cx="1241657" cy="1258551"/>
          </a:xfrm>
          <a:prstGeom prst="rect">
            <a:avLst/>
          </a:prstGeom>
          <a:noFill/>
          <a:ln>
            <a:noFill/>
          </a:ln>
        </p:spPr>
      </p:pic>
      <p:pic>
        <p:nvPicPr>
          <p:cNvPr id="712" name="Google Shape;712;p64"/>
          <p:cNvPicPr preferRelativeResize="0"/>
          <p:nvPr/>
        </p:nvPicPr>
        <p:blipFill rotWithShape="1">
          <a:blip r:embed="rId9">
            <a:alphaModFix/>
          </a:blip>
          <a:srcRect b="0" l="0" r="0" t="0"/>
          <a:stretch/>
        </p:blipFill>
        <p:spPr>
          <a:xfrm>
            <a:off x="9078744" y="2245737"/>
            <a:ext cx="1241644" cy="1258537"/>
          </a:xfrm>
          <a:prstGeom prst="rect">
            <a:avLst/>
          </a:prstGeom>
          <a:noFill/>
          <a:ln>
            <a:noFill/>
          </a:ln>
        </p:spPr>
      </p:pic>
      <p:pic>
        <p:nvPicPr>
          <p:cNvPr id="713" name="Google Shape;713;p64"/>
          <p:cNvPicPr preferRelativeResize="0"/>
          <p:nvPr/>
        </p:nvPicPr>
        <p:blipFill rotWithShape="1">
          <a:blip r:embed="rId10">
            <a:alphaModFix/>
          </a:blip>
          <a:srcRect b="0" l="0" r="0" t="0"/>
          <a:stretch/>
        </p:blipFill>
        <p:spPr>
          <a:xfrm>
            <a:off x="10520157" y="2245761"/>
            <a:ext cx="1241657" cy="1258551"/>
          </a:xfrm>
          <a:prstGeom prst="rect">
            <a:avLst/>
          </a:prstGeom>
          <a:noFill/>
          <a:ln>
            <a:noFill/>
          </a:ln>
        </p:spPr>
      </p:pic>
      <p:pic>
        <p:nvPicPr>
          <p:cNvPr id="714" name="Google Shape;714;p64"/>
          <p:cNvPicPr preferRelativeResize="0"/>
          <p:nvPr/>
        </p:nvPicPr>
        <p:blipFill rotWithShape="1">
          <a:blip r:embed="rId11">
            <a:alphaModFix/>
          </a:blip>
          <a:srcRect b="0" l="0" r="0" t="0"/>
          <a:stretch/>
        </p:blipFill>
        <p:spPr>
          <a:xfrm flipH="1" rot="10800000">
            <a:off x="2697300" y="3249725"/>
            <a:ext cx="1022300" cy="1205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21" name="Google Shape;721;p6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22" name="Google Shape;722;p65"/>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23" name="Google Shape;723;p65"/>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724" name="Google Shape;724;p65"/>
          <p:cNvPicPr preferRelativeResize="0"/>
          <p:nvPr/>
        </p:nvPicPr>
        <p:blipFill rotWithShape="1">
          <a:blip r:embed="rId5">
            <a:alphaModFix/>
          </a:blip>
          <a:srcRect b="0" l="0" r="0" t="0"/>
          <a:stretch/>
        </p:blipFill>
        <p:spPr>
          <a:xfrm>
            <a:off x="4754461" y="2245749"/>
            <a:ext cx="1241657" cy="1258551"/>
          </a:xfrm>
          <a:prstGeom prst="rect">
            <a:avLst/>
          </a:prstGeom>
          <a:noFill/>
          <a:ln>
            <a:noFill/>
          </a:ln>
        </p:spPr>
      </p:pic>
      <p:pic>
        <p:nvPicPr>
          <p:cNvPr id="725" name="Google Shape;725;p65"/>
          <p:cNvPicPr preferRelativeResize="0"/>
          <p:nvPr/>
        </p:nvPicPr>
        <p:blipFill rotWithShape="1">
          <a:blip r:embed="rId6">
            <a:alphaModFix/>
          </a:blip>
          <a:srcRect b="0" l="0" r="0" t="0"/>
          <a:stretch/>
        </p:blipFill>
        <p:spPr>
          <a:xfrm>
            <a:off x="6195873" y="2245725"/>
            <a:ext cx="1241668" cy="1258561"/>
          </a:xfrm>
          <a:prstGeom prst="rect">
            <a:avLst/>
          </a:prstGeom>
          <a:noFill/>
          <a:ln>
            <a:noFill/>
          </a:ln>
        </p:spPr>
      </p:pic>
      <p:pic>
        <p:nvPicPr>
          <p:cNvPr id="726" name="Google Shape;726;p65"/>
          <p:cNvPicPr preferRelativeResize="0"/>
          <p:nvPr/>
        </p:nvPicPr>
        <p:blipFill rotWithShape="1">
          <a:blip r:embed="rId7">
            <a:alphaModFix/>
          </a:blip>
          <a:srcRect b="0" l="0" r="0" t="0"/>
          <a:stretch/>
        </p:blipFill>
        <p:spPr>
          <a:xfrm>
            <a:off x="7637313" y="2245761"/>
            <a:ext cx="1241657" cy="1258551"/>
          </a:xfrm>
          <a:prstGeom prst="rect">
            <a:avLst/>
          </a:prstGeom>
          <a:noFill/>
          <a:ln>
            <a:noFill/>
          </a:ln>
        </p:spPr>
      </p:pic>
      <p:pic>
        <p:nvPicPr>
          <p:cNvPr id="727" name="Google Shape;727;p65"/>
          <p:cNvPicPr preferRelativeResize="0"/>
          <p:nvPr/>
        </p:nvPicPr>
        <p:blipFill rotWithShape="1">
          <a:blip r:embed="rId8">
            <a:alphaModFix/>
          </a:blip>
          <a:srcRect b="0" l="0" r="0" t="0"/>
          <a:stretch/>
        </p:blipFill>
        <p:spPr>
          <a:xfrm>
            <a:off x="9078744" y="2245737"/>
            <a:ext cx="1241644" cy="1258537"/>
          </a:xfrm>
          <a:prstGeom prst="rect">
            <a:avLst/>
          </a:prstGeom>
          <a:noFill/>
          <a:ln>
            <a:noFill/>
          </a:ln>
        </p:spPr>
      </p:pic>
      <p:pic>
        <p:nvPicPr>
          <p:cNvPr id="728" name="Google Shape;728;p65"/>
          <p:cNvPicPr preferRelativeResize="0"/>
          <p:nvPr/>
        </p:nvPicPr>
        <p:blipFill rotWithShape="1">
          <a:blip r:embed="rId9">
            <a:alphaModFix/>
          </a:blip>
          <a:srcRect b="0" l="0" r="0" t="0"/>
          <a:stretch/>
        </p:blipFill>
        <p:spPr>
          <a:xfrm>
            <a:off x="10520157" y="2245761"/>
            <a:ext cx="1241657" cy="1258551"/>
          </a:xfrm>
          <a:prstGeom prst="rect">
            <a:avLst/>
          </a:prstGeom>
          <a:noFill/>
          <a:ln>
            <a:noFill/>
          </a:ln>
        </p:spPr>
      </p:pic>
      <p:pic>
        <p:nvPicPr>
          <p:cNvPr id="729" name="Google Shape;729;p65"/>
          <p:cNvPicPr preferRelativeResize="0"/>
          <p:nvPr/>
        </p:nvPicPr>
        <p:blipFill rotWithShape="1">
          <a:blip r:embed="rId10">
            <a:alphaModFix/>
          </a:blip>
          <a:srcRect b="0" l="0" r="0" t="0"/>
          <a:stretch/>
        </p:blipFill>
        <p:spPr>
          <a:xfrm flipH="1" rot="10800000">
            <a:off x="2697300" y="3249725"/>
            <a:ext cx="1022300" cy="1205850"/>
          </a:xfrm>
          <a:prstGeom prst="rect">
            <a:avLst/>
          </a:prstGeom>
          <a:noFill/>
          <a:ln>
            <a:noFill/>
          </a:ln>
        </p:spPr>
      </p:pic>
      <p:pic>
        <p:nvPicPr>
          <p:cNvPr id="730" name="Google Shape;730;p65"/>
          <p:cNvPicPr preferRelativeResize="0"/>
          <p:nvPr/>
        </p:nvPicPr>
        <p:blipFill rotWithShape="1">
          <a:blip r:embed="rId11">
            <a:alphaModFix/>
          </a:blip>
          <a:srcRect b="0" l="0" r="0" t="0"/>
          <a:stretch/>
        </p:blipFill>
        <p:spPr>
          <a:xfrm>
            <a:off x="1871592" y="2245760"/>
            <a:ext cx="1241657" cy="12585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37" name="Google Shape;737;p6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38" name="Google Shape;738;p66"/>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39" name="Google Shape;739;p66"/>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740" name="Google Shape;740;p66"/>
          <p:cNvPicPr preferRelativeResize="0"/>
          <p:nvPr/>
        </p:nvPicPr>
        <p:blipFill rotWithShape="1">
          <a:blip r:embed="rId5">
            <a:alphaModFix/>
          </a:blip>
          <a:srcRect b="0" l="0" r="0" t="0"/>
          <a:stretch/>
        </p:blipFill>
        <p:spPr>
          <a:xfrm>
            <a:off x="4754461" y="2245749"/>
            <a:ext cx="1241657" cy="1258551"/>
          </a:xfrm>
          <a:prstGeom prst="rect">
            <a:avLst/>
          </a:prstGeom>
          <a:noFill/>
          <a:ln>
            <a:noFill/>
          </a:ln>
        </p:spPr>
      </p:pic>
      <p:pic>
        <p:nvPicPr>
          <p:cNvPr id="741" name="Google Shape;741;p66"/>
          <p:cNvPicPr preferRelativeResize="0"/>
          <p:nvPr/>
        </p:nvPicPr>
        <p:blipFill rotWithShape="1">
          <a:blip r:embed="rId6">
            <a:alphaModFix/>
          </a:blip>
          <a:srcRect b="0" l="0" r="0" t="0"/>
          <a:stretch/>
        </p:blipFill>
        <p:spPr>
          <a:xfrm>
            <a:off x="6195873" y="2245725"/>
            <a:ext cx="1241668" cy="1258561"/>
          </a:xfrm>
          <a:prstGeom prst="rect">
            <a:avLst/>
          </a:prstGeom>
          <a:noFill/>
          <a:ln>
            <a:noFill/>
          </a:ln>
        </p:spPr>
      </p:pic>
      <p:pic>
        <p:nvPicPr>
          <p:cNvPr id="742" name="Google Shape;742;p66"/>
          <p:cNvPicPr preferRelativeResize="0"/>
          <p:nvPr/>
        </p:nvPicPr>
        <p:blipFill rotWithShape="1">
          <a:blip r:embed="rId7">
            <a:alphaModFix/>
          </a:blip>
          <a:srcRect b="0" l="0" r="0" t="0"/>
          <a:stretch/>
        </p:blipFill>
        <p:spPr>
          <a:xfrm>
            <a:off x="7637313" y="2245761"/>
            <a:ext cx="1241657" cy="1258551"/>
          </a:xfrm>
          <a:prstGeom prst="rect">
            <a:avLst/>
          </a:prstGeom>
          <a:noFill/>
          <a:ln>
            <a:noFill/>
          </a:ln>
        </p:spPr>
      </p:pic>
      <p:pic>
        <p:nvPicPr>
          <p:cNvPr id="743" name="Google Shape;743;p66"/>
          <p:cNvPicPr preferRelativeResize="0"/>
          <p:nvPr/>
        </p:nvPicPr>
        <p:blipFill rotWithShape="1">
          <a:blip r:embed="rId8">
            <a:alphaModFix/>
          </a:blip>
          <a:srcRect b="0" l="0" r="0" t="0"/>
          <a:stretch/>
        </p:blipFill>
        <p:spPr>
          <a:xfrm>
            <a:off x="9078744" y="2245737"/>
            <a:ext cx="1241644" cy="1258537"/>
          </a:xfrm>
          <a:prstGeom prst="rect">
            <a:avLst/>
          </a:prstGeom>
          <a:noFill/>
          <a:ln>
            <a:noFill/>
          </a:ln>
        </p:spPr>
      </p:pic>
      <p:pic>
        <p:nvPicPr>
          <p:cNvPr id="744" name="Google Shape;744;p66"/>
          <p:cNvPicPr preferRelativeResize="0"/>
          <p:nvPr/>
        </p:nvPicPr>
        <p:blipFill rotWithShape="1">
          <a:blip r:embed="rId9">
            <a:alphaModFix/>
          </a:blip>
          <a:srcRect b="0" l="0" r="0" t="0"/>
          <a:stretch/>
        </p:blipFill>
        <p:spPr>
          <a:xfrm>
            <a:off x="10520157" y="2245761"/>
            <a:ext cx="1241657" cy="1258551"/>
          </a:xfrm>
          <a:prstGeom prst="rect">
            <a:avLst/>
          </a:prstGeom>
          <a:noFill/>
          <a:ln>
            <a:noFill/>
          </a:ln>
        </p:spPr>
      </p:pic>
      <p:pic>
        <p:nvPicPr>
          <p:cNvPr id="745" name="Google Shape;745;p66"/>
          <p:cNvPicPr preferRelativeResize="0"/>
          <p:nvPr/>
        </p:nvPicPr>
        <p:blipFill rotWithShape="1">
          <a:blip r:embed="rId10">
            <a:alphaModFix/>
          </a:blip>
          <a:srcRect b="0" l="0" r="0" t="0"/>
          <a:stretch/>
        </p:blipFill>
        <p:spPr>
          <a:xfrm flipH="1" rot="10800000">
            <a:off x="4145100" y="3249725"/>
            <a:ext cx="1022300" cy="1205850"/>
          </a:xfrm>
          <a:prstGeom prst="rect">
            <a:avLst/>
          </a:prstGeom>
          <a:noFill/>
          <a:ln>
            <a:noFill/>
          </a:ln>
        </p:spPr>
      </p:pic>
      <p:pic>
        <p:nvPicPr>
          <p:cNvPr id="746" name="Google Shape;746;p66"/>
          <p:cNvPicPr preferRelativeResize="0"/>
          <p:nvPr/>
        </p:nvPicPr>
        <p:blipFill rotWithShape="1">
          <a:blip r:embed="rId11">
            <a:alphaModFix/>
          </a:blip>
          <a:srcRect b="0" l="0" r="0" t="0"/>
          <a:stretch/>
        </p:blipFill>
        <p:spPr>
          <a:xfrm>
            <a:off x="1871592" y="2245760"/>
            <a:ext cx="1241657" cy="12585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53" name="Google Shape;753;p6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54" name="Google Shape;754;p67"/>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55" name="Google Shape;755;p67"/>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756" name="Google Shape;756;p67"/>
          <p:cNvPicPr preferRelativeResize="0"/>
          <p:nvPr/>
        </p:nvPicPr>
        <p:blipFill rotWithShape="1">
          <a:blip r:embed="rId5">
            <a:alphaModFix/>
          </a:blip>
          <a:srcRect b="0" l="0" r="0" t="0"/>
          <a:stretch/>
        </p:blipFill>
        <p:spPr>
          <a:xfrm>
            <a:off x="4754461" y="2245749"/>
            <a:ext cx="1241657" cy="1258551"/>
          </a:xfrm>
          <a:prstGeom prst="rect">
            <a:avLst/>
          </a:prstGeom>
          <a:noFill/>
          <a:ln>
            <a:noFill/>
          </a:ln>
        </p:spPr>
      </p:pic>
      <p:pic>
        <p:nvPicPr>
          <p:cNvPr id="757" name="Google Shape;757;p67"/>
          <p:cNvPicPr preferRelativeResize="0"/>
          <p:nvPr/>
        </p:nvPicPr>
        <p:blipFill rotWithShape="1">
          <a:blip r:embed="rId6">
            <a:alphaModFix/>
          </a:blip>
          <a:srcRect b="0" l="0" r="0" t="0"/>
          <a:stretch/>
        </p:blipFill>
        <p:spPr>
          <a:xfrm>
            <a:off x="6195873" y="2245725"/>
            <a:ext cx="1241668" cy="1258561"/>
          </a:xfrm>
          <a:prstGeom prst="rect">
            <a:avLst/>
          </a:prstGeom>
          <a:noFill/>
          <a:ln>
            <a:noFill/>
          </a:ln>
        </p:spPr>
      </p:pic>
      <p:pic>
        <p:nvPicPr>
          <p:cNvPr id="758" name="Google Shape;758;p67"/>
          <p:cNvPicPr preferRelativeResize="0"/>
          <p:nvPr/>
        </p:nvPicPr>
        <p:blipFill rotWithShape="1">
          <a:blip r:embed="rId7">
            <a:alphaModFix/>
          </a:blip>
          <a:srcRect b="0" l="0" r="0" t="0"/>
          <a:stretch/>
        </p:blipFill>
        <p:spPr>
          <a:xfrm>
            <a:off x="7637313" y="2245761"/>
            <a:ext cx="1241657" cy="1258551"/>
          </a:xfrm>
          <a:prstGeom prst="rect">
            <a:avLst/>
          </a:prstGeom>
          <a:noFill/>
          <a:ln>
            <a:noFill/>
          </a:ln>
        </p:spPr>
      </p:pic>
      <p:pic>
        <p:nvPicPr>
          <p:cNvPr id="759" name="Google Shape;759;p67"/>
          <p:cNvPicPr preferRelativeResize="0"/>
          <p:nvPr/>
        </p:nvPicPr>
        <p:blipFill rotWithShape="1">
          <a:blip r:embed="rId8">
            <a:alphaModFix/>
          </a:blip>
          <a:srcRect b="0" l="0" r="0" t="0"/>
          <a:stretch/>
        </p:blipFill>
        <p:spPr>
          <a:xfrm>
            <a:off x="9078744" y="2245737"/>
            <a:ext cx="1241644" cy="1258537"/>
          </a:xfrm>
          <a:prstGeom prst="rect">
            <a:avLst/>
          </a:prstGeom>
          <a:noFill/>
          <a:ln>
            <a:noFill/>
          </a:ln>
        </p:spPr>
      </p:pic>
      <p:pic>
        <p:nvPicPr>
          <p:cNvPr id="760" name="Google Shape;760;p67"/>
          <p:cNvPicPr preferRelativeResize="0"/>
          <p:nvPr/>
        </p:nvPicPr>
        <p:blipFill rotWithShape="1">
          <a:blip r:embed="rId9">
            <a:alphaModFix/>
          </a:blip>
          <a:srcRect b="0" l="0" r="0" t="0"/>
          <a:stretch/>
        </p:blipFill>
        <p:spPr>
          <a:xfrm>
            <a:off x="10520157" y="2245761"/>
            <a:ext cx="1241657" cy="1258551"/>
          </a:xfrm>
          <a:prstGeom prst="rect">
            <a:avLst/>
          </a:prstGeom>
          <a:noFill/>
          <a:ln>
            <a:noFill/>
          </a:ln>
        </p:spPr>
      </p:pic>
      <p:pic>
        <p:nvPicPr>
          <p:cNvPr id="761" name="Google Shape;761;p67"/>
          <p:cNvPicPr preferRelativeResize="0"/>
          <p:nvPr/>
        </p:nvPicPr>
        <p:blipFill rotWithShape="1">
          <a:blip r:embed="rId10">
            <a:alphaModFix/>
          </a:blip>
          <a:srcRect b="0" l="0" r="0" t="0"/>
          <a:stretch/>
        </p:blipFill>
        <p:spPr>
          <a:xfrm flipH="1" rot="10800000">
            <a:off x="5592900" y="3249725"/>
            <a:ext cx="1022300" cy="1205850"/>
          </a:xfrm>
          <a:prstGeom prst="rect">
            <a:avLst/>
          </a:prstGeom>
          <a:noFill/>
          <a:ln>
            <a:noFill/>
          </a:ln>
        </p:spPr>
      </p:pic>
      <p:pic>
        <p:nvPicPr>
          <p:cNvPr id="762" name="Google Shape;762;p67"/>
          <p:cNvPicPr preferRelativeResize="0"/>
          <p:nvPr/>
        </p:nvPicPr>
        <p:blipFill rotWithShape="1">
          <a:blip r:embed="rId11">
            <a:alphaModFix/>
          </a:blip>
          <a:srcRect b="0" l="0" r="0" t="0"/>
          <a:stretch/>
        </p:blipFill>
        <p:spPr>
          <a:xfrm>
            <a:off x="1871592" y="2245760"/>
            <a:ext cx="1241657" cy="12585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69" name="Google Shape;769;p6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70" name="Google Shape;770;p68"/>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71" name="Google Shape;771;p68"/>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772" name="Google Shape;772;p68"/>
          <p:cNvPicPr preferRelativeResize="0"/>
          <p:nvPr/>
        </p:nvPicPr>
        <p:blipFill rotWithShape="1">
          <a:blip r:embed="rId5">
            <a:alphaModFix/>
          </a:blip>
          <a:srcRect b="0" l="0" r="0" t="0"/>
          <a:stretch/>
        </p:blipFill>
        <p:spPr>
          <a:xfrm>
            <a:off x="6195886" y="2245724"/>
            <a:ext cx="1241657" cy="1258551"/>
          </a:xfrm>
          <a:prstGeom prst="rect">
            <a:avLst/>
          </a:prstGeom>
          <a:noFill/>
          <a:ln>
            <a:noFill/>
          </a:ln>
        </p:spPr>
      </p:pic>
      <p:pic>
        <p:nvPicPr>
          <p:cNvPr id="773" name="Google Shape;773;p68"/>
          <p:cNvPicPr preferRelativeResize="0"/>
          <p:nvPr/>
        </p:nvPicPr>
        <p:blipFill rotWithShape="1">
          <a:blip r:embed="rId6">
            <a:alphaModFix/>
          </a:blip>
          <a:srcRect b="0" l="0" r="0" t="0"/>
          <a:stretch/>
        </p:blipFill>
        <p:spPr>
          <a:xfrm>
            <a:off x="7637313" y="2245761"/>
            <a:ext cx="1241657" cy="1258551"/>
          </a:xfrm>
          <a:prstGeom prst="rect">
            <a:avLst/>
          </a:prstGeom>
          <a:noFill/>
          <a:ln>
            <a:noFill/>
          </a:ln>
        </p:spPr>
      </p:pic>
      <p:pic>
        <p:nvPicPr>
          <p:cNvPr id="774" name="Google Shape;774;p68"/>
          <p:cNvPicPr preferRelativeResize="0"/>
          <p:nvPr/>
        </p:nvPicPr>
        <p:blipFill rotWithShape="1">
          <a:blip r:embed="rId7">
            <a:alphaModFix/>
          </a:blip>
          <a:srcRect b="0" l="0" r="0" t="0"/>
          <a:stretch/>
        </p:blipFill>
        <p:spPr>
          <a:xfrm>
            <a:off x="9078744" y="2245737"/>
            <a:ext cx="1241644" cy="1258537"/>
          </a:xfrm>
          <a:prstGeom prst="rect">
            <a:avLst/>
          </a:prstGeom>
          <a:noFill/>
          <a:ln>
            <a:noFill/>
          </a:ln>
        </p:spPr>
      </p:pic>
      <p:pic>
        <p:nvPicPr>
          <p:cNvPr id="775" name="Google Shape;775;p68"/>
          <p:cNvPicPr preferRelativeResize="0"/>
          <p:nvPr/>
        </p:nvPicPr>
        <p:blipFill rotWithShape="1">
          <a:blip r:embed="rId8">
            <a:alphaModFix/>
          </a:blip>
          <a:srcRect b="0" l="0" r="0" t="0"/>
          <a:stretch/>
        </p:blipFill>
        <p:spPr>
          <a:xfrm>
            <a:off x="10520157" y="2245761"/>
            <a:ext cx="1241657" cy="1258551"/>
          </a:xfrm>
          <a:prstGeom prst="rect">
            <a:avLst/>
          </a:prstGeom>
          <a:noFill/>
          <a:ln>
            <a:noFill/>
          </a:ln>
        </p:spPr>
      </p:pic>
      <p:pic>
        <p:nvPicPr>
          <p:cNvPr id="776" name="Google Shape;776;p68"/>
          <p:cNvPicPr preferRelativeResize="0"/>
          <p:nvPr/>
        </p:nvPicPr>
        <p:blipFill rotWithShape="1">
          <a:blip r:embed="rId9">
            <a:alphaModFix/>
          </a:blip>
          <a:srcRect b="0" l="0" r="0" t="0"/>
          <a:stretch/>
        </p:blipFill>
        <p:spPr>
          <a:xfrm flipH="1" rot="10800000">
            <a:off x="5592900" y="3249725"/>
            <a:ext cx="1022300" cy="1205850"/>
          </a:xfrm>
          <a:prstGeom prst="rect">
            <a:avLst/>
          </a:prstGeom>
          <a:noFill/>
          <a:ln>
            <a:noFill/>
          </a:ln>
        </p:spPr>
      </p:pic>
      <p:pic>
        <p:nvPicPr>
          <p:cNvPr id="777" name="Google Shape;777;p68"/>
          <p:cNvPicPr preferRelativeResize="0"/>
          <p:nvPr/>
        </p:nvPicPr>
        <p:blipFill rotWithShape="1">
          <a:blip r:embed="rId10">
            <a:alphaModFix/>
          </a:blip>
          <a:srcRect b="0" l="0" r="0" t="0"/>
          <a:stretch/>
        </p:blipFill>
        <p:spPr>
          <a:xfrm>
            <a:off x="1871592" y="2245760"/>
            <a:ext cx="1241657" cy="1258551"/>
          </a:xfrm>
          <a:prstGeom prst="rect">
            <a:avLst/>
          </a:prstGeom>
          <a:noFill/>
          <a:ln>
            <a:noFill/>
          </a:ln>
        </p:spPr>
      </p:pic>
      <p:pic>
        <p:nvPicPr>
          <p:cNvPr id="778" name="Google Shape;778;p68"/>
          <p:cNvPicPr preferRelativeResize="0"/>
          <p:nvPr/>
        </p:nvPicPr>
        <p:blipFill rotWithShape="1">
          <a:blip r:embed="rId11">
            <a:alphaModFix/>
          </a:blip>
          <a:srcRect b="0" l="0" r="0" t="0"/>
          <a:stretch/>
        </p:blipFill>
        <p:spPr>
          <a:xfrm>
            <a:off x="4754436" y="2245725"/>
            <a:ext cx="1241668" cy="12585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785" name="Google Shape;785;p6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786" name="Google Shape;786;p69"/>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787" name="Google Shape;787;p69"/>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788" name="Google Shape;788;p69"/>
          <p:cNvPicPr preferRelativeResize="0"/>
          <p:nvPr/>
        </p:nvPicPr>
        <p:blipFill rotWithShape="1">
          <a:blip r:embed="rId5">
            <a:alphaModFix/>
          </a:blip>
          <a:srcRect b="0" l="0" r="0" t="0"/>
          <a:stretch/>
        </p:blipFill>
        <p:spPr>
          <a:xfrm>
            <a:off x="6195886" y="2245724"/>
            <a:ext cx="1241657" cy="1258551"/>
          </a:xfrm>
          <a:prstGeom prst="rect">
            <a:avLst/>
          </a:prstGeom>
          <a:noFill/>
          <a:ln>
            <a:noFill/>
          </a:ln>
        </p:spPr>
      </p:pic>
      <p:pic>
        <p:nvPicPr>
          <p:cNvPr id="789" name="Google Shape;789;p69"/>
          <p:cNvPicPr preferRelativeResize="0"/>
          <p:nvPr/>
        </p:nvPicPr>
        <p:blipFill rotWithShape="1">
          <a:blip r:embed="rId6">
            <a:alphaModFix/>
          </a:blip>
          <a:srcRect b="0" l="0" r="0" t="0"/>
          <a:stretch/>
        </p:blipFill>
        <p:spPr>
          <a:xfrm>
            <a:off x="7637313" y="2245761"/>
            <a:ext cx="1241657" cy="1258551"/>
          </a:xfrm>
          <a:prstGeom prst="rect">
            <a:avLst/>
          </a:prstGeom>
          <a:noFill/>
          <a:ln>
            <a:noFill/>
          </a:ln>
        </p:spPr>
      </p:pic>
      <p:pic>
        <p:nvPicPr>
          <p:cNvPr id="790" name="Google Shape;790;p69"/>
          <p:cNvPicPr preferRelativeResize="0"/>
          <p:nvPr/>
        </p:nvPicPr>
        <p:blipFill rotWithShape="1">
          <a:blip r:embed="rId7">
            <a:alphaModFix/>
          </a:blip>
          <a:srcRect b="0" l="0" r="0" t="0"/>
          <a:stretch/>
        </p:blipFill>
        <p:spPr>
          <a:xfrm>
            <a:off x="9078744" y="2245737"/>
            <a:ext cx="1241644" cy="1258537"/>
          </a:xfrm>
          <a:prstGeom prst="rect">
            <a:avLst/>
          </a:prstGeom>
          <a:noFill/>
          <a:ln>
            <a:noFill/>
          </a:ln>
        </p:spPr>
      </p:pic>
      <p:pic>
        <p:nvPicPr>
          <p:cNvPr id="791" name="Google Shape;791;p69"/>
          <p:cNvPicPr preferRelativeResize="0"/>
          <p:nvPr/>
        </p:nvPicPr>
        <p:blipFill rotWithShape="1">
          <a:blip r:embed="rId8">
            <a:alphaModFix/>
          </a:blip>
          <a:srcRect b="0" l="0" r="0" t="0"/>
          <a:stretch/>
        </p:blipFill>
        <p:spPr>
          <a:xfrm>
            <a:off x="10520157" y="2245761"/>
            <a:ext cx="1241657" cy="1258551"/>
          </a:xfrm>
          <a:prstGeom prst="rect">
            <a:avLst/>
          </a:prstGeom>
          <a:noFill/>
          <a:ln>
            <a:noFill/>
          </a:ln>
        </p:spPr>
      </p:pic>
      <p:pic>
        <p:nvPicPr>
          <p:cNvPr id="792" name="Google Shape;792;p69"/>
          <p:cNvPicPr preferRelativeResize="0"/>
          <p:nvPr/>
        </p:nvPicPr>
        <p:blipFill rotWithShape="1">
          <a:blip r:embed="rId9">
            <a:alphaModFix/>
          </a:blip>
          <a:srcRect b="0" l="0" r="0" t="0"/>
          <a:stretch/>
        </p:blipFill>
        <p:spPr>
          <a:xfrm flipH="1" rot="10800000">
            <a:off x="7040700" y="3249725"/>
            <a:ext cx="1022300" cy="1205850"/>
          </a:xfrm>
          <a:prstGeom prst="rect">
            <a:avLst/>
          </a:prstGeom>
          <a:noFill/>
          <a:ln>
            <a:noFill/>
          </a:ln>
        </p:spPr>
      </p:pic>
      <p:pic>
        <p:nvPicPr>
          <p:cNvPr id="793" name="Google Shape;793;p69"/>
          <p:cNvPicPr preferRelativeResize="0"/>
          <p:nvPr/>
        </p:nvPicPr>
        <p:blipFill rotWithShape="1">
          <a:blip r:embed="rId10">
            <a:alphaModFix/>
          </a:blip>
          <a:srcRect b="0" l="0" r="0" t="0"/>
          <a:stretch/>
        </p:blipFill>
        <p:spPr>
          <a:xfrm>
            <a:off x="1871592" y="2245760"/>
            <a:ext cx="1241657" cy="1258551"/>
          </a:xfrm>
          <a:prstGeom prst="rect">
            <a:avLst/>
          </a:prstGeom>
          <a:noFill/>
          <a:ln>
            <a:noFill/>
          </a:ln>
        </p:spPr>
      </p:pic>
      <p:pic>
        <p:nvPicPr>
          <p:cNvPr id="794" name="Google Shape;794;p69"/>
          <p:cNvPicPr preferRelativeResize="0"/>
          <p:nvPr/>
        </p:nvPicPr>
        <p:blipFill rotWithShape="1">
          <a:blip r:embed="rId11">
            <a:alphaModFix/>
          </a:blip>
          <a:srcRect b="0" l="0" r="0" t="0"/>
          <a:stretch/>
        </p:blipFill>
        <p:spPr>
          <a:xfrm>
            <a:off x="4754436" y="2245725"/>
            <a:ext cx="1241668" cy="12585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01" name="Google Shape;801;p7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02" name="Google Shape;802;p70"/>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803" name="Google Shape;803;p70"/>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04" name="Google Shape;804;p70"/>
          <p:cNvPicPr preferRelativeResize="0"/>
          <p:nvPr/>
        </p:nvPicPr>
        <p:blipFill rotWithShape="1">
          <a:blip r:embed="rId5">
            <a:alphaModFix/>
          </a:blip>
          <a:srcRect b="0" l="0" r="0" t="0"/>
          <a:stretch/>
        </p:blipFill>
        <p:spPr>
          <a:xfrm>
            <a:off x="7637299" y="2245724"/>
            <a:ext cx="1241657" cy="1258551"/>
          </a:xfrm>
          <a:prstGeom prst="rect">
            <a:avLst/>
          </a:prstGeom>
          <a:noFill/>
          <a:ln>
            <a:noFill/>
          </a:ln>
        </p:spPr>
      </p:pic>
      <p:pic>
        <p:nvPicPr>
          <p:cNvPr id="805" name="Google Shape;805;p70"/>
          <p:cNvPicPr preferRelativeResize="0"/>
          <p:nvPr/>
        </p:nvPicPr>
        <p:blipFill rotWithShape="1">
          <a:blip r:embed="rId6">
            <a:alphaModFix/>
          </a:blip>
          <a:srcRect b="0" l="0" r="0" t="0"/>
          <a:stretch/>
        </p:blipFill>
        <p:spPr>
          <a:xfrm>
            <a:off x="9078744" y="2245737"/>
            <a:ext cx="1241644" cy="1258537"/>
          </a:xfrm>
          <a:prstGeom prst="rect">
            <a:avLst/>
          </a:prstGeom>
          <a:noFill/>
          <a:ln>
            <a:noFill/>
          </a:ln>
        </p:spPr>
      </p:pic>
      <p:pic>
        <p:nvPicPr>
          <p:cNvPr id="806" name="Google Shape;806;p70"/>
          <p:cNvPicPr preferRelativeResize="0"/>
          <p:nvPr/>
        </p:nvPicPr>
        <p:blipFill rotWithShape="1">
          <a:blip r:embed="rId7">
            <a:alphaModFix/>
          </a:blip>
          <a:srcRect b="0" l="0" r="0" t="0"/>
          <a:stretch/>
        </p:blipFill>
        <p:spPr>
          <a:xfrm>
            <a:off x="10520157" y="2245761"/>
            <a:ext cx="1241657" cy="1258551"/>
          </a:xfrm>
          <a:prstGeom prst="rect">
            <a:avLst/>
          </a:prstGeom>
          <a:noFill/>
          <a:ln>
            <a:noFill/>
          </a:ln>
        </p:spPr>
      </p:pic>
      <p:pic>
        <p:nvPicPr>
          <p:cNvPr id="807" name="Google Shape;807;p70"/>
          <p:cNvPicPr preferRelativeResize="0"/>
          <p:nvPr/>
        </p:nvPicPr>
        <p:blipFill rotWithShape="1">
          <a:blip r:embed="rId8">
            <a:alphaModFix/>
          </a:blip>
          <a:srcRect b="0" l="0" r="0" t="0"/>
          <a:stretch/>
        </p:blipFill>
        <p:spPr>
          <a:xfrm flipH="1" rot="10800000">
            <a:off x="7040700" y="3249725"/>
            <a:ext cx="1022300" cy="1205850"/>
          </a:xfrm>
          <a:prstGeom prst="rect">
            <a:avLst/>
          </a:prstGeom>
          <a:noFill/>
          <a:ln>
            <a:noFill/>
          </a:ln>
        </p:spPr>
      </p:pic>
      <p:pic>
        <p:nvPicPr>
          <p:cNvPr id="808" name="Google Shape;808;p70"/>
          <p:cNvPicPr preferRelativeResize="0"/>
          <p:nvPr/>
        </p:nvPicPr>
        <p:blipFill rotWithShape="1">
          <a:blip r:embed="rId9">
            <a:alphaModFix/>
          </a:blip>
          <a:srcRect b="0" l="0" r="0" t="0"/>
          <a:stretch/>
        </p:blipFill>
        <p:spPr>
          <a:xfrm>
            <a:off x="1871592" y="2245760"/>
            <a:ext cx="1241657" cy="1258551"/>
          </a:xfrm>
          <a:prstGeom prst="rect">
            <a:avLst/>
          </a:prstGeom>
          <a:noFill/>
          <a:ln>
            <a:noFill/>
          </a:ln>
        </p:spPr>
      </p:pic>
      <p:pic>
        <p:nvPicPr>
          <p:cNvPr id="809" name="Google Shape;809;p70"/>
          <p:cNvPicPr preferRelativeResize="0"/>
          <p:nvPr/>
        </p:nvPicPr>
        <p:blipFill rotWithShape="1">
          <a:blip r:embed="rId10">
            <a:alphaModFix/>
          </a:blip>
          <a:srcRect b="0" l="0" r="0" t="0"/>
          <a:stretch/>
        </p:blipFill>
        <p:spPr>
          <a:xfrm>
            <a:off x="4754436" y="2245725"/>
            <a:ext cx="1241668" cy="1258561"/>
          </a:xfrm>
          <a:prstGeom prst="rect">
            <a:avLst/>
          </a:prstGeom>
          <a:noFill/>
          <a:ln>
            <a:noFill/>
          </a:ln>
        </p:spPr>
      </p:pic>
      <p:pic>
        <p:nvPicPr>
          <p:cNvPr id="810" name="Google Shape;810;p70"/>
          <p:cNvPicPr preferRelativeResize="0"/>
          <p:nvPr/>
        </p:nvPicPr>
        <p:blipFill rotWithShape="1">
          <a:blip r:embed="rId11">
            <a:alphaModFix/>
          </a:blip>
          <a:srcRect b="0" l="0" r="0" t="0"/>
          <a:stretch/>
        </p:blipFill>
        <p:spPr>
          <a:xfrm>
            <a:off x="6195876" y="2245736"/>
            <a:ext cx="1241657" cy="12585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17" name="Google Shape;817;p7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18" name="Google Shape;818;p71"/>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819" name="Google Shape;819;p71"/>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20" name="Google Shape;820;p71"/>
          <p:cNvPicPr preferRelativeResize="0"/>
          <p:nvPr/>
        </p:nvPicPr>
        <p:blipFill rotWithShape="1">
          <a:blip r:embed="rId5">
            <a:alphaModFix/>
          </a:blip>
          <a:srcRect b="0" l="0" r="0" t="0"/>
          <a:stretch/>
        </p:blipFill>
        <p:spPr>
          <a:xfrm>
            <a:off x="7637299" y="2245724"/>
            <a:ext cx="1241657" cy="1258551"/>
          </a:xfrm>
          <a:prstGeom prst="rect">
            <a:avLst/>
          </a:prstGeom>
          <a:noFill/>
          <a:ln>
            <a:noFill/>
          </a:ln>
        </p:spPr>
      </p:pic>
      <p:pic>
        <p:nvPicPr>
          <p:cNvPr id="821" name="Google Shape;821;p71"/>
          <p:cNvPicPr preferRelativeResize="0"/>
          <p:nvPr/>
        </p:nvPicPr>
        <p:blipFill rotWithShape="1">
          <a:blip r:embed="rId6">
            <a:alphaModFix/>
          </a:blip>
          <a:srcRect b="0" l="0" r="0" t="0"/>
          <a:stretch/>
        </p:blipFill>
        <p:spPr>
          <a:xfrm>
            <a:off x="9078744" y="2245737"/>
            <a:ext cx="1241644" cy="1258537"/>
          </a:xfrm>
          <a:prstGeom prst="rect">
            <a:avLst/>
          </a:prstGeom>
          <a:noFill/>
          <a:ln>
            <a:noFill/>
          </a:ln>
        </p:spPr>
      </p:pic>
      <p:pic>
        <p:nvPicPr>
          <p:cNvPr id="822" name="Google Shape;822;p71"/>
          <p:cNvPicPr preferRelativeResize="0"/>
          <p:nvPr/>
        </p:nvPicPr>
        <p:blipFill rotWithShape="1">
          <a:blip r:embed="rId7">
            <a:alphaModFix/>
          </a:blip>
          <a:srcRect b="0" l="0" r="0" t="0"/>
          <a:stretch/>
        </p:blipFill>
        <p:spPr>
          <a:xfrm>
            <a:off x="10520157" y="2245761"/>
            <a:ext cx="1241657" cy="1258551"/>
          </a:xfrm>
          <a:prstGeom prst="rect">
            <a:avLst/>
          </a:prstGeom>
          <a:noFill/>
          <a:ln>
            <a:noFill/>
          </a:ln>
        </p:spPr>
      </p:pic>
      <p:pic>
        <p:nvPicPr>
          <p:cNvPr id="823" name="Google Shape;823;p71"/>
          <p:cNvPicPr preferRelativeResize="0"/>
          <p:nvPr/>
        </p:nvPicPr>
        <p:blipFill rotWithShape="1">
          <a:blip r:embed="rId8">
            <a:alphaModFix/>
          </a:blip>
          <a:srcRect b="0" l="0" r="0" t="0"/>
          <a:stretch/>
        </p:blipFill>
        <p:spPr>
          <a:xfrm flipH="1" rot="10800000">
            <a:off x="8488500" y="3249725"/>
            <a:ext cx="1022300" cy="1205850"/>
          </a:xfrm>
          <a:prstGeom prst="rect">
            <a:avLst/>
          </a:prstGeom>
          <a:noFill/>
          <a:ln>
            <a:noFill/>
          </a:ln>
        </p:spPr>
      </p:pic>
      <p:pic>
        <p:nvPicPr>
          <p:cNvPr id="824" name="Google Shape;824;p71"/>
          <p:cNvPicPr preferRelativeResize="0"/>
          <p:nvPr/>
        </p:nvPicPr>
        <p:blipFill rotWithShape="1">
          <a:blip r:embed="rId9">
            <a:alphaModFix/>
          </a:blip>
          <a:srcRect b="0" l="0" r="0" t="0"/>
          <a:stretch/>
        </p:blipFill>
        <p:spPr>
          <a:xfrm>
            <a:off x="1871592" y="2245760"/>
            <a:ext cx="1241657" cy="1258551"/>
          </a:xfrm>
          <a:prstGeom prst="rect">
            <a:avLst/>
          </a:prstGeom>
          <a:noFill/>
          <a:ln>
            <a:noFill/>
          </a:ln>
        </p:spPr>
      </p:pic>
      <p:pic>
        <p:nvPicPr>
          <p:cNvPr id="825" name="Google Shape;825;p71"/>
          <p:cNvPicPr preferRelativeResize="0"/>
          <p:nvPr/>
        </p:nvPicPr>
        <p:blipFill rotWithShape="1">
          <a:blip r:embed="rId10">
            <a:alphaModFix/>
          </a:blip>
          <a:srcRect b="0" l="0" r="0" t="0"/>
          <a:stretch/>
        </p:blipFill>
        <p:spPr>
          <a:xfrm>
            <a:off x="4754436" y="2245725"/>
            <a:ext cx="1241668" cy="1258561"/>
          </a:xfrm>
          <a:prstGeom prst="rect">
            <a:avLst/>
          </a:prstGeom>
          <a:noFill/>
          <a:ln>
            <a:noFill/>
          </a:ln>
        </p:spPr>
      </p:pic>
      <p:pic>
        <p:nvPicPr>
          <p:cNvPr id="826" name="Google Shape;826;p71"/>
          <p:cNvPicPr preferRelativeResize="0"/>
          <p:nvPr/>
        </p:nvPicPr>
        <p:blipFill rotWithShape="1">
          <a:blip r:embed="rId11">
            <a:alphaModFix/>
          </a:blip>
          <a:srcRect b="0" l="0" r="0" t="0"/>
          <a:stretch/>
        </p:blipFill>
        <p:spPr>
          <a:xfrm>
            <a:off x="6195876" y="2245736"/>
            <a:ext cx="1241657" cy="12585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33" name="Google Shape;833;p7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34" name="Google Shape;834;p72"/>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835" name="Google Shape;835;p72"/>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36" name="Google Shape;836;p72"/>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837" name="Google Shape;837;p72"/>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838" name="Google Shape;838;p72"/>
          <p:cNvPicPr preferRelativeResize="0"/>
          <p:nvPr/>
        </p:nvPicPr>
        <p:blipFill rotWithShape="1">
          <a:blip r:embed="rId7">
            <a:alphaModFix/>
          </a:blip>
          <a:srcRect b="0" l="0" r="0" t="0"/>
          <a:stretch/>
        </p:blipFill>
        <p:spPr>
          <a:xfrm flipH="1" rot="10800000">
            <a:off x="8488500" y="3249725"/>
            <a:ext cx="1022300" cy="1205850"/>
          </a:xfrm>
          <a:prstGeom prst="rect">
            <a:avLst/>
          </a:prstGeom>
          <a:noFill/>
          <a:ln>
            <a:noFill/>
          </a:ln>
        </p:spPr>
      </p:pic>
      <p:pic>
        <p:nvPicPr>
          <p:cNvPr id="839" name="Google Shape;839;p72"/>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840" name="Google Shape;840;p72"/>
          <p:cNvPicPr preferRelativeResize="0"/>
          <p:nvPr/>
        </p:nvPicPr>
        <p:blipFill rotWithShape="1">
          <a:blip r:embed="rId9">
            <a:alphaModFix/>
          </a:blip>
          <a:srcRect b="0" l="0" r="0" t="0"/>
          <a:stretch/>
        </p:blipFill>
        <p:spPr>
          <a:xfrm>
            <a:off x="4754436" y="2245725"/>
            <a:ext cx="1241668" cy="1258561"/>
          </a:xfrm>
          <a:prstGeom prst="rect">
            <a:avLst/>
          </a:prstGeom>
          <a:noFill/>
          <a:ln>
            <a:noFill/>
          </a:ln>
        </p:spPr>
      </p:pic>
      <p:pic>
        <p:nvPicPr>
          <p:cNvPr id="841" name="Google Shape;841;p72"/>
          <p:cNvPicPr preferRelativeResize="0"/>
          <p:nvPr/>
        </p:nvPicPr>
        <p:blipFill rotWithShape="1">
          <a:blip r:embed="rId10">
            <a:alphaModFix/>
          </a:blip>
          <a:srcRect b="0" l="0" r="0" t="0"/>
          <a:stretch/>
        </p:blipFill>
        <p:spPr>
          <a:xfrm>
            <a:off x="6195876" y="2245736"/>
            <a:ext cx="1241657" cy="1258551"/>
          </a:xfrm>
          <a:prstGeom prst="rect">
            <a:avLst/>
          </a:prstGeom>
          <a:noFill/>
          <a:ln>
            <a:noFill/>
          </a:ln>
        </p:spPr>
      </p:pic>
      <p:pic>
        <p:nvPicPr>
          <p:cNvPr id="842" name="Google Shape;842;p72"/>
          <p:cNvPicPr preferRelativeResize="0"/>
          <p:nvPr/>
        </p:nvPicPr>
        <p:blipFill rotWithShape="1">
          <a:blip r:embed="rId11">
            <a:alphaModFix/>
          </a:blip>
          <a:srcRect b="0" l="0" r="0" t="0"/>
          <a:stretch/>
        </p:blipFill>
        <p:spPr>
          <a:xfrm>
            <a:off x="7637319" y="2245737"/>
            <a:ext cx="1241644" cy="12585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49" name="Google Shape;849;p7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50" name="Google Shape;850;p73"/>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851" name="Google Shape;851;p73"/>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52" name="Google Shape;852;p73"/>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853" name="Google Shape;853;p73"/>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854" name="Google Shape;854;p73"/>
          <p:cNvPicPr preferRelativeResize="0"/>
          <p:nvPr/>
        </p:nvPicPr>
        <p:blipFill rotWithShape="1">
          <a:blip r:embed="rId7">
            <a:alphaModFix/>
          </a:blip>
          <a:srcRect b="0" l="0" r="0" t="0"/>
          <a:stretch/>
        </p:blipFill>
        <p:spPr>
          <a:xfrm>
            <a:off x="1871592" y="2245760"/>
            <a:ext cx="1241657" cy="1258551"/>
          </a:xfrm>
          <a:prstGeom prst="rect">
            <a:avLst/>
          </a:prstGeom>
          <a:noFill/>
          <a:ln>
            <a:noFill/>
          </a:ln>
        </p:spPr>
      </p:pic>
      <p:pic>
        <p:nvPicPr>
          <p:cNvPr id="855" name="Google Shape;855;p73"/>
          <p:cNvPicPr preferRelativeResize="0"/>
          <p:nvPr/>
        </p:nvPicPr>
        <p:blipFill rotWithShape="1">
          <a:blip r:embed="rId8">
            <a:alphaModFix/>
          </a:blip>
          <a:srcRect b="0" l="0" r="0" t="0"/>
          <a:stretch/>
        </p:blipFill>
        <p:spPr>
          <a:xfrm>
            <a:off x="4754436" y="2245725"/>
            <a:ext cx="1241668" cy="1258561"/>
          </a:xfrm>
          <a:prstGeom prst="rect">
            <a:avLst/>
          </a:prstGeom>
          <a:noFill/>
          <a:ln>
            <a:noFill/>
          </a:ln>
        </p:spPr>
      </p:pic>
      <p:pic>
        <p:nvPicPr>
          <p:cNvPr id="856" name="Google Shape;856;p73"/>
          <p:cNvPicPr preferRelativeResize="0"/>
          <p:nvPr/>
        </p:nvPicPr>
        <p:blipFill rotWithShape="1">
          <a:blip r:embed="rId9">
            <a:alphaModFix/>
          </a:blip>
          <a:srcRect b="0" l="0" r="0" t="0"/>
          <a:stretch/>
        </p:blipFill>
        <p:spPr>
          <a:xfrm>
            <a:off x="6195876" y="2245736"/>
            <a:ext cx="1241657" cy="1258551"/>
          </a:xfrm>
          <a:prstGeom prst="rect">
            <a:avLst/>
          </a:prstGeom>
          <a:noFill/>
          <a:ln>
            <a:noFill/>
          </a:ln>
        </p:spPr>
      </p:pic>
      <p:pic>
        <p:nvPicPr>
          <p:cNvPr id="857" name="Google Shape;857;p73"/>
          <p:cNvPicPr preferRelativeResize="0"/>
          <p:nvPr/>
        </p:nvPicPr>
        <p:blipFill rotWithShape="1">
          <a:blip r:embed="rId10">
            <a:alphaModFix/>
          </a:blip>
          <a:srcRect b="0" l="0" r="0" t="0"/>
          <a:stretch/>
        </p:blipFill>
        <p:spPr>
          <a:xfrm>
            <a:off x="7637319" y="2245737"/>
            <a:ext cx="1241644" cy="1258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Lab 4 Written Problem: Connecting Ropes</a:t>
            </a:r>
            <a:endParaRPr b="1" i="0" sz="4000" u="none" cap="none" strike="noStrike">
              <a:solidFill>
                <a:srgbClr val="000000"/>
              </a:solidFill>
              <a:latin typeface="Mukta"/>
              <a:ea typeface="Mukta"/>
              <a:cs typeface="Mukta"/>
              <a:sym typeface="Mukta"/>
            </a:endParaRPr>
          </a:p>
        </p:txBody>
      </p:sp>
      <p:sp>
        <p:nvSpPr>
          <p:cNvPr id="140" name="Google Shape;140;p20"/>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Find the minimum cost of connecting ropes:</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minimize the sum of lengths, so connect the shortest ropes ⟶ priority queue!</a:t>
            </a:r>
            <a:endParaRPr>
              <a:latin typeface="Mukta"/>
              <a:ea typeface="Mukta"/>
              <a:cs typeface="Mukta"/>
              <a:sym typeface="Mukta"/>
            </a:endParaRPr>
          </a:p>
          <a:p>
            <a:pPr indent="0" lvl="0" marL="0" rtl="0" algn="l">
              <a:lnSpc>
                <a:spcPct val="100000"/>
              </a:lnSpc>
              <a:spcBef>
                <a:spcPts val="0"/>
              </a:spcBef>
              <a:spcAft>
                <a:spcPts val="0"/>
              </a:spcAft>
              <a:buSzPts val="2800"/>
              <a:buNone/>
            </a:pPr>
            <a:r>
              <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solidFill>
                  <a:srgbClr val="008000"/>
                </a:solidFill>
                <a:latin typeface="Consolas"/>
                <a:ea typeface="Consolas"/>
                <a:cs typeface="Consolas"/>
                <a:sym typeface="Consolas"/>
              </a:rPr>
              <a:t>// calculate minimum cost required to join n ropes</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a:t>
            </a:r>
            <a:r>
              <a:rPr lang="en-US" sz="1800">
                <a:solidFill>
                  <a:srgbClr val="795E26"/>
                </a:solidFill>
                <a:latin typeface="Consolas"/>
                <a:ea typeface="Consolas"/>
                <a:cs typeface="Consolas"/>
                <a:sym typeface="Consolas"/>
              </a:rPr>
              <a:t>join_ropes</a:t>
            </a:r>
            <a:r>
              <a:rPr lang="en-US" sz="1800">
                <a:latin typeface="Consolas"/>
                <a:ea typeface="Consolas"/>
                <a:cs typeface="Consolas"/>
                <a:sym typeface="Consolas"/>
              </a:rPr>
              <a:t>(</a:t>
            </a:r>
            <a:r>
              <a:rPr lang="en-US" sz="1800">
                <a:solidFill>
                  <a:srgbClr val="0000FF"/>
                </a:solidFill>
                <a:latin typeface="Consolas"/>
                <a:ea typeface="Consolas"/>
                <a:cs typeface="Consolas"/>
                <a:sym typeface="Consolas"/>
              </a:rPr>
              <a:t>const </a:t>
            </a:r>
            <a:r>
              <a:rPr lang="en-US" sz="1800">
                <a:latin typeface="Consolas"/>
                <a:ea typeface="Consolas"/>
                <a:cs typeface="Consolas"/>
                <a:sym typeface="Consolas"/>
              </a:rPr>
              <a:t>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&gt;&amp; ropes) {</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priority_queue&lt;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 greater&lt;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&gt;&gt; </a:t>
            </a:r>
            <a:r>
              <a:rPr lang="en-US" sz="1800">
                <a:solidFill>
                  <a:srgbClr val="795E26"/>
                </a:solidFill>
                <a:latin typeface="Consolas"/>
                <a:ea typeface="Consolas"/>
                <a:cs typeface="Consolas"/>
                <a:sym typeface="Consolas"/>
              </a:rPr>
              <a:t>pq</a:t>
            </a:r>
            <a:r>
              <a:rPr lang="en-US" sz="1800">
                <a:latin typeface="Consolas"/>
                <a:ea typeface="Consolas"/>
                <a:cs typeface="Consolas"/>
                <a:sym typeface="Consolas"/>
              </a:rPr>
              <a:t>(ropes.</a:t>
            </a:r>
            <a:r>
              <a:rPr lang="en-US" sz="1800">
                <a:solidFill>
                  <a:srgbClr val="795E26"/>
                </a:solidFill>
                <a:latin typeface="Consolas"/>
                <a:ea typeface="Consolas"/>
                <a:cs typeface="Consolas"/>
                <a:sym typeface="Consolas"/>
              </a:rPr>
              <a:t>begin</a:t>
            </a:r>
            <a:r>
              <a:rPr lang="en-US" sz="1800">
                <a:latin typeface="Consolas"/>
                <a:ea typeface="Consolas"/>
                <a:cs typeface="Consolas"/>
                <a:sym typeface="Consolas"/>
              </a:rPr>
              <a:t>(), ropes.</a:t>
            </a:r>
            <a:r>
              <a:rPr lang="en-US" sz="1800">
                <a:solidFill>
                  <a:srgbClr val="795E26"/>
                </a:solidFill>
                <a:latin typeface="Consolas"/>
                <a:ea typeface="Consolas"/>
                <a:cs typeface="Consolas"/>
                <a:sym typeface="Consolas"/>
              </a:rPr>
              <a:t>end</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cost = </a:t>
            </a:r>
            <a:r>
              <a:rPr lang="en-US" sz="1800">
                <a:solidFill>
                  <a:srgbClr val="09885A"/>
                </a:solidFill>
                <a:latin typeface="Consolas"/>
                <a:ea typeface="Consolas"/>
                <a:cs typeface="Consolas"/>
                <a:sym typeface="Consolas"/>
              </a:rPr>
              <a:t>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while</a:t>
            </a: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size</a:t>
            </a:r>
            <a:r>
              <a:rPr lang="en-US" sz="1800">
                <a:latin typeface="Consolas"/>
                <a:ea typeface="Consolas"/>
                <a:cs typeface="Consolas"/>
                <a:sym typeface="Consolas"/>
              </a:rPr>
              <a:t>() &gt;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rope1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rope2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push</a:t>
            </a:r>
            <a:r>
              <a:rPr lang="en-US" sz="1800">
                <a:latin typeface="Consolas"/>
                <a:ea typeface="Consolas"/>
                <a:cs typeface="Consolas"/>
                <a:sym typeface="Consolas"/>
              </a:rPr>
              <a:t>(rope1 + rope2);</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cost += (rope1 + rope2);</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return</a:t>
            </a:r>
            <a:r>
              <a:rPr lang="en-US" sz="1800">
                <a:latin typeface="Consolas"/>
                <a:ea typeface="Consolas"/>
                <a:cs typeface="Consolas"/>
                <a:sym typeface="Consolas"/>
              </a:rPr>
              <a:t> cost;</a:t>
            </a:r>
            <a:endParaRPr sz="1800">
              <a:latin typeface="Consolas"/>
              <a:ea typeface="Consolas"/>
              <a:cs typeface="Consolas"/>
              <a:sym typeface="Consolas"/>
            </a:endParaRPr>
          </a:p>
          <a:p>
            <a:pPr indent="0" lvl="0" marL="457200" rtl="0" algn="l">
              <a:lnSpc>
                <a:spcPct val="100000"/>
              </a:lnSpc>
              <a:spcBef>
                <a:spcPts val="0"/>
              </a:spcBef>
              <a:spcAft>
                <a:spcPts val="0"/>
              </a:spcAft>
              <a:buClr>
                <a:srgbClr val="000000"/>
              </a:buClr>
              <a:buSzPts val="1100"/>
              <a:buFont typeface="Arial"/>
              <a:buNone/>
            </a:pPr>
            <a:r>
              <a:rPr lang="en-US"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41" name="Google Shape;141;p20"/>
          <p:cNvSpPr txBox="1"/>
          <p:nvPr/>
        </p:nvSpPr>
        <p:spPr>
          <a:xfrm>
            <a:off x="5198625" y="3718100"/>
            <a:ext cx="2800200" cy="75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we want a min PQ, so we use </a:t>
            </a:r>
            <a:r>
              <a:rPr b="0" i="0" lang="en-US" sz="1800" u="none" cap="none" strike="noStrike">
                <a:solidFill>
                  <a:srgbClr val="000000"/>
                </a:solidFill>
                <a:latin typeface="Consolas"/>
                <a:ea typeface="Consolas"/>
                <a:cs typeface="Consolas"/>
                <a:sym typeface="Consolas"/>
              </a:rPr>
              <a:t>greater&lt;int&gt;</a:t>
            </a:r>
            <a:r>
              <a:rPr b="0" i="0" lang="en-US" sz="1800" u="none" cap="none" strike="noStrike">
                <a:solidFill>
                  <a:srgbClr val="000000"/>
                </a:solidFill>
                <a:latin typeface="Mukta"/>
                <a:ea typeface="Mukta"/>
                <a:cs typeface="Mukta"/>
                <a:sym typeface="Mukta"/>
              </a:rPr>
              <a:t> here</a:t>
            </a:r>
            <a:endParaRPr b="0" i="0" sz="1800" u="none" cap="none" strike="noStrike">
              <a:solidFill>
                <a:srgbClr val="000000"/>
              </a:solidFill>
              <a:latin typeface="Mukta"/>
              <a:ea typeface="Mukta"/>
              <a:cs typeface="Mukta"/>
              <a:sym typeface="Mukta"/>
            </a:endParaRPr>
          </a:p>
        </p:txBody>
      </p:sp>
      <p:cxnSp>
        <p:nvCxnSpPr>
          <p:cNvPr id="142" name="Google Shape;142;p20"/>
          <p:cNvCxnSpPr>
            <a:stCxn id="141" idx="0"/>
          </p:cNvCxnSpPr>
          <p:nvPr/>
        </p:nvCxnSpPr>
        <p:spPr>
          <a:xfrm rot="10800000">
            <a:off x="6430125" y="3523700"/>
            <a:ext cx="168600" cy="194400"/>
          </a:xfrm>
          <a:prstGeom prst="straightConnector1">
            <a:avLst/>
          </a:prstGeom>
          <a:noFill/>
          <a:ln cap="flat" cmpd="sng" w="9525">
            <a:solidFill>
              <a:srgbClr val="000000"/>
            </a:solidFill>
            <a:prstDash val="solid"/>
            <a:round/>
            <a:headEnd len="sm" w="sm" type="none"/>
            <a:tailEnd len="med" w="med" type="triangle"/>
          </a:ln>
        </p:spPr>
      </p:cxnSp>
      <p:sp>
        <p:nvSpPr>
          <p:cNvPr id="143" name="Google Shape;143;p20"/>
          <p:cNvSpPr txBox="1"/>
          <p:nvPr/>
        </p:nvSpPr>
        <p:spPr>
          <a:xfrm>
            <a:off x="8439325" y="3718100"/>
            <a:ext cx="2955600" cy="128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if you want to efficiently convert data in a container into a heap (PQ), consider using a range constructor</a:t>
            </a:r>
            <a:endParaRPr b="0" i="0" sz="1800" u="none" cap="none" strike="noStrike">
              <a:solidFill>
                <a:srgbClr val="000000"/>
              </a:solidFill>
              <a:latin typeface="Mukta"/>
              <a:ea typeface="Mukta"/>
              <a:cs typeface="Mukta"/>
              <a:sym typeface="Mukta"/>
            </a:endParaRPr>
          </a:p>
        </p:txBody>
      </p:sp>
      <p:cxnSp>
        <p:nvCxnSpPr>
          <p:cNvPr id="144" name="Google Shape;144;p20"/>
          <p:cNvCxnSpPr/>
          <p:nvPr/>
        </p:nvCxnSpPr>
        <p:spPr>
          <a:xfrm rot="10800000">
            <a:off x="9450875" y="3549500"/>
            <a:ext cx="194400" cy="168600"/>
          </a:xfrm>
          <a:prstGeom prst="straightConnector1">
            <a:avLst/>
          </a:prstGeom>
          <a:noFill/>
          <a:ln cap="flat" cmpd="sng" w="9525">
            <a:solidFill>
              <a:srgbClr val="000000"/>
            </a:solidFill>
            <a:prstDash val="solid"/>
            <a:round/>
            <a:headEnd len="sm" w="sm" type="none"/>
            <a:tailEnd len="med" w="med" type="triangle"/>
          </a:ln>
        </p:spPr>
      </p:cxnSp>
      <p:sp>
        <p:nvSpPr>
          <p:cNvPr id="145" name="Google Shape;145;p20"/>
          <p:cNvSpPr txBox="1"/>
          <p:nvPr/>
        </p:nvSpPr>
        <p:spPr>
          <a:xfrm>
            <a:off x="5198625" y="4742250"/>
            <a:ext cx="2800200" cy="186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connect the two shortest ropes you have until you only have one rope left, incrementing cost by the combined lengths of the ropes along the way</a:t>
            </a:r>
            <a:endParaRPr b="0" i="0" sz="1800" u="none" cap="none" strike="noStrike">
              <a:solidFill>
                <a:srgbClr val="000000"/>
              </a:solidFill>
              <a:latin typeface="Mukta"/>
              <a:ea typeface="Mukta"/>
              <a:cs typeface="Mukta"/>
              <a:sym typeface="Mukta"/>
            </a:endParaRPr>
          </a:p>
        </p:txBody>
      </p:sp>
      <p:cxnSp>
        <p:nvCxnSpPr>
          <p:cNvPr id="146" name="Google Shape;146;p20"/>
          <p:cNvCxnSpPr/>
          <p:nvPr/>
        </p:nvCxnSpPr>
        <p:spPr>
          <a:xfrm rot="10800000">
            <a:off x="4576400" y="4262675"/>
            <a:ext cx="622200" cy="803700"/>
          </a:xfrm>
          <a:prstGeom prst="straightConnector1">
            <a:avLst/>
          </a:prstGeom>
          <a:noFill/>
          <a:ln cap="flat" cmpd="sng" w="9525">
            <a:solidFill>
              <a:srgbClr val="000000"/>
            </a:solidFill>
            <a:prstDash val="solid"/>
            <a:round/>
            <a:headEnd len="sm" w="sm" type="none"/>
            <a:tailEnd len="med" w="med" type="triangle"/>
          </a:ln>
        </p:spPr>
      </p:cxnSp>
      <p:cxnSp>
        <p:nvCxnSpPr>
          <p:cNvPr id="147" name="Google Shape;147;p20"/>
          <p:cNvCxnSpPr/>
          <p:nvPr/>
        </p:nvCxnSpPr>
        <p:spPr>
          <a:xfrm rot="10800000">
            <a:off x="4602200" y="4794150"/>
            <a:ext cx="596400" cy="311100"/>
          </a:xfrm>
          <a:prstGeom prst="straightConnector1">
            <a:avLst/>
          </a:prstGeom>
          <a:noFill/>
          <a:ln cap="flat" cmpd="sng" w="9525">
            <a:solidFill>
              <a:srgbClr val="000000"/>
            </a:solidFill>
            <a:prstDash val="solid"/>
            <a:round/>
            <a:headEnd len="sm" w="sm" type="none"/>
            <a:tailEnd len="med" w="med" type="triangle"/>
          </a:ln>
        </p:spPr>
      </p:cxnSp>
      <p:pic>
        <p:nvPicPr>
          <p:cNvPr id="148" name="Google Shape;148;p20"/>
          <p:cNvPicPr preferRelativeResize="0"/>
          <p:nvPr/>
        </p:nvPicPr>
        <p:blipFill rotWithShape="1">
          <a:blip r:embed="rId3">
            <a:alphaModFix/>
          </a:blip>
          <a:srcRect b="0" l="0" r="0" t="0"/>
          <a:stretch/>
        </p:blipFill>
        <p:spPr>
          <a:xfrm>
            <a:off x="8785650" y="5196650"/>
            <a:ext cx="2262950" cy="1412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64" name="Google Shape;864;p7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65" name="Google Shape;865;p74"/>
          <p:cNvPicPr preferRelativeResize="0"/>
          <p:nvPr/>
        </p:nvPicPr>
        <p:blipFill rotWithShape="1">
          <a:blip r:embed="rId3">
            <a:alphaModFix/>
          </a:blip>
          <a:srcRect b="0" l="0" r="0" t="0"/>
          <a:stretch/>
        </p:blipFill>
        <p:spPr>
          <a:xfrm>
            <a:off x="430212" y="2245760"/>
            <a:ext cx="1241657" cy="1258551"/>
          </a:xfrm>
          <a:prstGeom prst="rect">
            <a:avLst/>
          </a:prstGeom>
          <a:noFill/>
          <a:ln>
            <a:noFill/>
          </a:ln>
        </p:spPr>
      </p:pic>
      <p:pic>
        <p:nvPicPr>
          <p:cNvPr id="866" name="Google Shape;866;p74"/>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67" name="Google Shape;867;p74"/>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868" name="Google Shape;868;p74"/>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869" name="Google Shape;869;p74"/>
          <p:cNvPicPr preferRelativeResize="0"/>
          <p:nvPr/>
        </p:nvPicPr>
        <p:blipFill rotWithShape="1">
          <a:blip r:embed="rId7">
            <a:alphaModFix/>
          </a:blip>
          <a:srcRect b="0" l="0" r="0" t="0"/>
          <a:stretch/>
        </p:blipFill>
        <p:spPr>
          <a:xfrm>
            <a:off x="1871592" y="2245760"/>
            <a:ext cx="1241657" cy="1258551"/>
          </a:xfrm>
          <a:prstGeom prst="rect">
            <a:avLst/>
          </a:prstGeom>
          <a:noFill/>
          <a:ln>
            <a:noFill/>
          </a:ln>
        </p:spPr>
      </p:pic>
      <p:pic>
        <p:nvPicPr>
          <p:cNvPr id="870" name="Google Shape;870;p74"/>
          <p:cNvPicPr preferRelativeResize="0"/>
          <p:nvPr/>
        </p:nvPicPr>
        <p:blipFill rotWithShape="1">
          <a:blip r:embed="rId8">
            <a:alphaModFix/>
          </a:blip>
          <a:srcRect b="0" l="0" r="0" t="0"/>
          <a:stretch/>
        </p:blipFill>
        <p:spPr>
          <a:xfrm>
            <a:off x="4754436" y="2245725"/>
            <a:ext cx="1241668" cy="1258561"/>
          </a:xfrm>
          <a:prstGeom prst="rect">
            <a:avLst/>
          </a:prstGeom>
          <a:noFill/>
          <a:ln>
            <a:noFill/>
          </a:ln>
        </p:spPr>
      </p:pic>
      <p:pic>
        <p:nvPicPr>
          <p:cNvPr id="871" name="Google Shape;871;p74"/>
          <p:cNvPicPr preferRelativeResize="0"/>
          <p:nvPr/>
        </p:nvPicPr>
        <p:blipFill rotWithShape="1">
          <a:blip r:embed="rId9">
            <a:alphaModFix/>
          </a:blip>
          <a:srcRect b="0" l="0" r="0" t="0"/>
          <a:stretch/>
        </p:blipFill>
        <p:spPr>
          <a:xfrm>
            <a:off x="6195876" y="2245736"/>
            <a:ext cx="1241657" cy="1258551"/>
          </a:xfrm>
          <a:prstGeom prst="rect">
            <a:avLst/>
          </a:prstGeom>
          <a:noFill/>
          <a:ln>
            <a:noFill/>
          </a:ln>
        </p:spPr>
      </p:pic>
      <p:pic>
        <p:nvPicPr>
          <p:cNvPr id="872" name="Google Shape;872;p74"/>
          <p:cNvPicPr preferRelativeResize="0"/>
          <p:nvPr/>
        </p:nvPicPr>
        <p:blipFill rotWithShape="1">
          <a:blip r:embed="rId10">
            <a:alphaModFix/>
          </a:blip>
          <a:srcRect b="0" l="0" r="0" t="0"/>
          <a:stretch/>
        </p:blipFill>
        <p:spPr>
          <a:xfrm>
            <a:off x="7637319" y="2245737"/>
            <a:ext cx="1241644" cy="1258537"/>
          </a:xfrm>
          <a:prstGeom prst="rect">
            <a:avLst/>
          </a:prstGeom>
          <a:noFill/>
          <a:ln>
            <a:noFill/>
          </a:ln>
        </p:spPr>
      </p:pic>
      <p:pic>
        <p:nvPicPr>
          <p:cNvPr id="873" name="Google Shape;873;p74"/>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80" name="Google Shape;880;p7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81" name="Google Shape;881;p75"/>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882" name="Google Shape;882;p75"/>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83" name="Google Shape;883;p75"/>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884" name="Google Shape;884;p75"/>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885" name="Google Shape;885;p75"/>
          <p:cNvPicPr preferRelativeResize="0"/>
          <p:nvPr/>
        </p:nvPicPr>
        <p:blipFill rotWithShape="1">
          <a:blip r:embed="rId7">
            <a:alphaModFix/>
          </a:blip>
          <a:srcRect b="0" l="0" r="0" t="0"/>
          <a:stretch/>
        </p:blipFill>
        <p:spPr>
          <a:xfrm>
            <a:off x="4754436" y="2245725"/>
            <a:ext cx="1241668" cy="1258561"/>
          </a:xfrm>
          <a:prstGeom prst="rect">
            <a:avLst/>
          </a:prstGeom>
          <a:noFill/>
          <a:ln>
            <a:noFill/>
          </a:ln>
        </p:spPr>
      </p:pic>
      <p:pic>
        <p:nvPicPr>
          <p:cNvPr id="886" name="Google Shape;886;p75"/>
          <p:cNvPicPr preferRelativeResize="0"/>
          <p:nvPr/>
        </p:nvPicPr>
        <p:blipFill rotWithShape="1">
          <a:blip r:embed="rId8">
            <a:alphaModFix/>
          </a:blip>
          <a:srcRect b="0" l="0" r="0" t="0"/>
          <a:stretch/>
        </p:blipFill>
        <p:spPr>
          <a:xfrm>
            <a:off x="6195876" y="2245736"/>
            <a:ext cx="1241657" cy="1258551"/>
          </a:xfrm>
          <a:prstGeom prst="rect">
            <a:avLst/>
          </a:prstGeom>
          <a:noFill/>
          <a:ln>
            <a:noFill/>
          </a:ln>
        </p:spPr>
      </p:pic>
      <p:pic>
        <p:nvPicPr>
          <p:cNvPr id="887" name="Google Shape;887;p75"/>
          <p:cNvPicPr preferRelativeResize="0"/>
          <p:nvPr/>
        </p:nvPicPr>
        <p:blipFill rotWithShape="1">
          <a:blip r:embed="rId9">
            <a:alphaModFix/>
          </a:blip>
          <a:srcRect b="0" l="0" r="0" t="0"/>
          <a:stretch/>
        </p:blipFill>
        <p:spPr>
          <a:xfrm>
            <a:off x="7637319" y="2245737"/>
            <a:ext cx="1241644" cy="1258537"/>
          </a:xfrm>
          <a:prstGeom prst="rect">
            <a:avLst/>
          </a:prstGeom>
          <a:noFill/>
          <a:ln>
            <a:noFill/>
          </a:ln>
        </p:spPr>
      </p:pic>
      <p:pic>
        <p:nvPicPr>
          <p:cNvPr id="888" name="Google Shape;888;p75"/>
          <p:cNvPicPr preferRelativeResize="0"/>
          <p:nvPr/>
        </p:nvPicPr>
        <p:blipFill rotWithShape="1">
          <a:blip r:embed="rId10">
            <a:alphaModFix/>
          </a:blip>
          <a:srcRect b="0" l="0" r="0" t="0"/>
          <a:stretch/>
        </p:blipFill>
        <p:spPr>
          <a:xfrm flipH="1" rot="10800000">
            <a:off x="1249500" y="3249725"/>
            <a:ext cx="1022300" cy="1205850"/>
          </a:xfrm>
          <a:prstGeom prst="rect">
            <a:avLst/>
          </a:prstGeom>
          <a:noFill/>
          <a:ln>
            <a:noFill/>
          </a:ln>
        </p:spPr>
      </p:pic>
      <p:pic>
        <p:nvPicPr>
          <p:cNvPr id="889" name="Google Shape;889;p75"/>
          <p:cNvPicPr preferRelativeResize="0"/>
          <p:nvPr/>
        </p:nvPicPr>
        <p:blipFill rotWithShape="1">
          <a:blip r:embed="rId11">
            <a:alphaModFix/>
          </a:blip>
          <a:srcRect b="0" l="0" r="0" t="0"/>
          <a:stretch/>
        </p:blipFill>
        <p:spPr>
          <a:xfrm>
            <a:off x="430167" y="2245760"/>
            <a:ext cx="1241657" cy="12585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896" name="Google Shape;896;p7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897" name="Google Shape;897;p76"/>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898" name="Google Shape;898;p76"/>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899" name="Google Shape;899;p76"/>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00" name="Google Shape;900;p76"/>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01" name="Google Shape;901;p76"/>
          <p:cNvPicPr preferRelativeResize="0"/>
          <p:nvPr/>
        </p:nvPicPr>
        <p:blipFill rotWithShape="1">
          <a:blip r:embed="rId7">
            <a:alphaModFix/>
          </a:blip>
          <a:srcRect b="0" l="0" r="0" t="0"/>
          <a:stretch/>
        </p:blipFill>
        <p:spPr>
          <a:xfrm>
            <a:off x="4754436" y="2245725"/>
            <a:ext cx="1241668" cy="1258561"/>
          </a:xfrm>
          <a:prstGeom prst="rect">
            <a:avLst/>
          </a:prstGeom>
          <a:noFill/>
          <a:ln>
            <a:noFill/>
          </a:ln>
        </p:spPr>
      </p:pic>
      <p:pic>
        <p:nvPicPr>
          <p:cNvPr id="902" name="Google Shape;902;p76"/>
          <p:cNvPicPr preferRelativeResize="0"/>
          <p:nvPr/>
        </p:nvPicPr>
        <p:blipFill rotWithShape="1">
          <a:blip r:embed="rId8">
            <a:alphaModFix/>
          </a:blip>
          <a:srcRect b="0" l="0" r="0" t="0"/>
          <a:stretch/>
        </p:blipFill>
        <p:spPr>
          <a:xfrm>
            <a:off x="6195876" y="2245736"/>
            <a:ext cx="1241657" cy="1258551"/>
          </a:xfrm>
          <a:prstGeom prst="rect">
            <a:avLst/>
          </a:prstGeom>
          <a:noFill/>
          <a:ln>
            <a:noFill/>
          </a:ln>
        </p:spPr>
      </p:pic>
      <p:pic>
        <p:nvPicPr>
          <p:cNvPr id="903" name="Google Shape;903;p76"/>
          <p:cNvPicPr preferRelativeResize="0"/>
          <p:nvPr/>
        </p:nvPicPr>
        <p:blipFill rotWithShape="1">
          <a:blip r:embed="rId9">
            <a:alphaModFix/>
          </a:blip>
          <a:srcRect b="0" l="0" r="0" t="0"/>
          <a:stretch/>
        </p:blipFill>
        <p:spPr>
          <a:xfrm>
            <a:off x="7637319" y="2245737"/>
            <a:ext cx="1241644" cy="1258537"/>
          </a:xfrm>
          <a:prstGeom prst="rect">
            <a:avLst/>
          </a:prstGeom>
          <a:noFill/>
          <a:ln>
            <a:noFill/>
          </a:ln>
        </p:spPr>
      </p:pic>
      <p:pic>
        <p:nvPicPr>
          <p:cNvPr id="904" name="Google Shape;904;p76"/>
          <p:cNvPicPr preferRelativeResize="0"/>
          <p:nvPr/>
        </p:nvPicPr>
        <p:blipFill rotWithShape="1">
          <a:blip r:embed="rId10">
            <a:alphaModFix/>
          </a:blip>
          <a:srcRect b="0" l="0" r="0" t="0"/>
          <a:stretch/>
        </p:blipFill>
        <p:spPr>
          <a:xfrm flipH="1" rot="10800000">
            <a:off x="2697300" y="3249725"/>
            <a:ext cx="1022300" cy="1205850"/>
          </a:xfrm>
          <a:prstGeom prst="rect">
            <a:avLst/>
          </a:prstGeom>
          <a:noFill/>
          <a:ln>
            <a:noFill/>
          </a:ln>
        </p:spPr>
      </p:pic>
      <p:pic>
        <p:nvPicPr>
          <p:cNvPr id="905" name="Google Shape;905;p76"/>
          <p:cNvPicPr preferRelativeResize="0"/>
          <p:nvPr/>
        </p:nvPicPr>
        <p:blipFill rotWithShape="1">
          <a:blip r:embed="rId11">
            <a:alphaModFix/>
          </a:blip>
          <a:srcRect b="0" l="0" r="0" t="0"/>
          <a:stretch/>
        </p:blipFill>
        <p:spPr>
          <a:xfrm>
            <a:off x="430167" y="2245760"/>
            <a:ext cx="1241657" cy="12585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12" name="Google Shape;912;p7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13" name="Google Shape;913;p77"/>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14" name="Google Shape;914;p77"/>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15" name="Google Shape;915;p77"/>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16" name="Google Shape;916;p77"/>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17" name="Google Shape;917;p77"/>
          <p:cNvPicPr preferRelativeResize="0"/>
          <p:nvPr/>
        </p:nvPicPr>
        <p:blipFill rotWithShape="1">
          <a:blip r:embed="rId7">
            <a:alphaModFix/>
          </a:blip>
          <a:srcRect b="0" l="0" r="0" t="0"/>
          <a:stretch/>
        </p:blipFill>
        <p:spPr>
          <a:xfrm>
            <a:off x="4754436" y="2245725"/>
            <a:ext cx="1241668" cy="1258561"/>
          </a:xfrm>
          <a:prstGeom prst="rect">
            <a:avLst/>
          </a:prstGeom>
          <a:noFill/>
          <a:ln>
            <a:noFill/>
          </a:ln>
        </p:spPr>
      </p:pic>
      <p:pic>
        <p:nvPicPr>
          <p:cNvPr id="918" name="Google Shape;918;p77"/>
          <p:cNvPicPr preferRelativeResize="0"/>
          <p:nvPr/>
        </p:nvPicPr>
        <p:blipFill rotWithShape="1">
          <a:blip r:embed="rId8">
            <a:alphaModFix/>
          </a:blip>
          <a:srcRect b="0" l="0" r="0" t="0"/>
          <a:stretch/>
        </p:blipFill>
        <p:spPr>
          <a:xfrm>
            <a:off x="6195876" y="2245736"/>
            <a:ext cx="1241657" cy="1258551"/>
          </a:xfrm>
          <a:prstGeom prst="rect">
            <a:avLst/>
          </a:prstGeom>
          <a:noFill/>
          <a:ln>
            <a:noFill/>
          </a:ln>
        </p:spPr>
      </p:pic>
      <p:pic>
        <p:nvPicPr>
          <p:cNvPr id="919" name="Google Shape;919;p77"/>
          <p:cNvPicPr preferRelativeResize="0"/>
          <p:nvPr/>
        </p:nvPicPr>
        <p:blipFill rotWithShape="1">
          <a:blip r:embed="rId9">
            <a:alphaModFix/>
          </a:blip>
          <a:srcRect b="0" l="0" r="0" t="0"/>
          <a:stretch/>
        </p:blipFill>
        <p:spPr>
          <a:xfrm>
            <a:off x="7637319" y="2245737"/>
            <a:ext cx="1241644" cy="1258537"/>
          </a:xfrm>
          <a:prstGeom prst="rect">
            <a:avLst/>
          </a:prstGeom>
          <a:noFill/>
          <a:ln>
            <a:noFill/>
          </a:ln>
        </p:spPr>
      </p:pic>
      <p:pic>
        <p:nvPicPr>
          <p:cNvPr id="920" name="Google Shape;920;p77"/>
          <p:cNvPicPr preferRelativeResize="0"/>
          <p:nvPr/>
        </p:nvPicPr>
        <p:blipFill rotWithShape="1">
          <a:blip r:embed="rId10">
            <a:alphaModFix/>
          </a:blip>
          <a:srcRect b="0" l="0" r="0" t="0"/>
          <a:stretch/>
        </p:blipFill>
        <p:spPr>
          <a:xfrm flipH="1" rot="10800000">
            <a:off x="4145100" y="3249725"/>
            <a:ext cx="1022300" cy="1205850"/>
          </a:xfrm>
          <a:prstGeom prst="rect">
            <a:avLst/>
          </a:prstGeom>
          <a:noFill/>
          <a:ln>
            <a:noFill/>
          </a:ln>
        </p:spPr>
      </p:pic>
      <p:pic>
        <p:nvPicPr>
          <p:cNvPr id="921" name="Google Shape;921;p77"/>
          <p:cNvPicPr preferRelativeResize="0"/>
          <p:nvPr/>
        </p:nvPicPr>
        <p:blipFill rotWithShape="1">
          <a:blip r:embed="rId11">
            <a:alphaModFix/>
          </a:blip>
          <a:srcRect b="0" l="0" r="0" t="0"/>
          <a:stretch/>
        </p:blipFill>
        <p:spPr>
          <a:xfrm>
            <a:off x="430167" y="2245760"/>
            <a:ext cx="1241657" cy="12585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28" name="Google Shape;928;p7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29" name="Google Shape;929;p78"/>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30" name="Google Shape;930;p78"/>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31" name="Google Shape;931;p78"/>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32" name="Google Shape;932;p78"/>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33" name="Google Shape;933;p78"/>
          <p:cNvPicPr preferRelativeResize="0"/>
          <p:nvPr/>
        </p:nvPicPr>
        <p:blipFill rotWithShape="1">
          <a:blip r:embed="rId7">
            <a:alphaModFix/>
          </a:blip>
          <a:srcRect b="0" l="0" r="0" t="0"/>
          <a:stretch/>
        </p:blipFill>
        <p:spPr>
          <a:xfrm>
            <a:off x="4754436" y="2245725"/>
            <a:ext cx="1241668" cy="1258561"/>
          </a:xfrm>
          <a:prstGeom prst="rect">
            <a:avLst/>
          </a:prstGeom>
          <a:noFill/>
          <a:ln>
            <a:noFill/>
          </a:ln>
        </p:spPr>
      </p:pic>
      <p:pic>
        <p:nvPicPr>
          <p:cNvPr id="934" name="Google Shape;934;p78"/>
          <p:cNvPicPr preferRelativeResize="0"/>
          <p:nvPr/>
        </p:nvPicPr>
        <p:blipFill rotWithShape="1">
          <a:blip r:embed="rId8">
            <a:alphaModFix/>
          </a:blip>
          <a:srcRect b="0" l="0" r="0" t="0"/>
          <a:stretch/>
        </p:blipFill>
        <p:spPr>
          <a:xfrm>
            <a:off x="6195876" y="2245736"/>
            <a:ext cx="1241657" cy="1258551"/>
          </a:xfrm>
          <a:prstGeom prst="rect">
            <a:avLst/>
          </a:prstGeom>
          <a:noFill/>
          <a:ln>
            <a:noFill/>
          </a:ln>
        </p:spPr>
      </p:pic>
      <p:pic>
        <p:nvPicPr>
          <p:cNvPr id="935" name="Google Shape;935;p78"/>
          <p:cNvPicPr preferRelativeResize="0"/>
          <p:nvPr/>
        </p:nvPicPr>
        <p:blipFill rotWithShape="1">
          <a:blip r:embed="rId9">
            <a:alphaModFix/>
          </a:blip>
          <a:srcRect b="0" l="0" r="0" t="0"/>
          <a:stretch/>
        </p:blipFill>
        <p:spPr>
          <a:xfrm>
            <a:off x="7637319" y="2245737"/>
            <a:ext cx="1241644" cy="1258537"/>
          </a:xfrm>
          <a:prstGeom prst="rect">
            <a:avLst/>
          </a:prstGeom>
          <a:noFill/>
          <a:ln>
            <a:noFill/>
          </a:ln>
        </p:spPr>
      </p:pic>
      <p:pic>
        <p:nvPicPr>
          <p:cNvPr id="936" name="Google Shape;936;p78"/>
          <p:cNvPicPr preferRelativeResize="0"/>
          <p:nvPr/>
        </p:nvPicPr>
        <p:blipFill rotWithShape="1">
          <a:blip r:embed="rId10">
            <a:alphaModFix/>
          </a:blip>
          <a:srcRect b="0" l="0" r="0" t="0"/>
          <a:stretch/>
        </p:blipFill>
        <p:spPr>
          <a:xfrm flipH="1" rot="10800000">
            <a:off x="5592900" y="3249725"/>
            <a:ext cx="1022300" cy="1205850"/>
          </a:xfrm>
          <a:prstGeom prst="rect">
            <a:avLst/>
          </a:prstGeom>
          <a:noFill/>
          <a:ln>
            <a:noFill/>
          </a:ln>
        </p:spPr>
      </p:pic>
      <p:pic>
        <p:nvPicPr>
          <p:cNvPr id="937" name="Google Shape;937;p78"/>
          <p:cNvPicPr preferRelativeResize="0"/>
          <p:nvPr/>
        </p:nvPicPr>
        <p:blipFill rotWithShape="1">
          <a:blip r:embed="rId11">
            <a:alphaModFix/>
          </a:blip>
          <a:srcRect b="0" l="0" r="0" t="0"/>
          <a:stretch/>
        </p:blipFill>
        <p:spPr>
          <a:xfrm>
            <a:off x="430167" y="2245760"/>
            <a:ext cx="1241657" cy="12585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7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44" name="Google Shape;944;p7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45" name="Google Shape;945;p79"/>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46" name="Google Shape;946;p79"/>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47" name="Google Shape;947;p79"/>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48" name="Google Shape;948;p79"/>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49" name="Google Shape;949;p79"/>
          <p:cNvPicPr preferRelativeResize="0"/>
          <p:nvPr/>
        </p:nvPicPr>
        <p:blipFill rotWithShape="1">
          <a:blip r:embed="rId7">
            <a:alphaModFix/>
          </a:blip>
          <a:srcRect b="0" l="0" r="0" t="0"/>
          <a:stretch/>
        </p:blipFill>
        <p:spPr>
          <a:xfrm>
            <a:off x="6195873" y="2245725"/>
            <a:ext cx="1241668" cy="1258561"/>
          </a:xfrm>
          <a:prstGeom prst="rect">
            <a:avLst/>
          </a:prstGeom>
          <a:noFill/>
          <a:ln>
            <a:noFill/>
          </a:ln>
        </p:spPr>
      </p:pic>
      <p:pic>
        <p:nvPicPr>
          <p:cNvPr id="950" name="Google Shape;950;p79"/>
          <p:cNvPicPr preferRelativeResize="0"/>
          <p:nvPr/>
        </p:nvPicPr>
        <p:blipFill rotWithShape="1">
          <a:blip r:embed="rId8">
            <a:alphaModFix/>
          </a:blip>
          <a:srcRect b="0" l="0" r="0" t="0"/>
          <a:stretch/>
        </p:blipFill>
        <p:spPr>
          <a:xfrm>
            <a:off x="7637319" y="2245737"/>
            <a:ext cx="1241644" cy="1258537"/>
          </a:xfrm>
          <a:prstGeom prst="rect">
            <a:avLst/>
          </a:prstGeom>
          <a:noFill/>
          <a:ln>
            <a:noFill/>
          </a:ln>
        </p:spPr>
      </p:pic>
      <p:pic>
        <p:nvPicPr>
          <p:cNvPr id="951" name="Google Shape;951;p79"/>
          <p:cNvPicPr preferRelativeResize="0"/>
          <p:nvPr/>
        </p:nvPicPr>
        <p:blipFill rotWithShape="1">
          <a:blip r:embed="rId9">
            <a:alphaModFix/>
          </a:blip>
          <a:srcRect b="0" l="0" r="0" t="0"/>
          <a:stretch/>
        </p:blipFill>
        <p:spPr>
          <a:xfrm flipH="1" rot="10800000">
            <a:off x="5592900" y="3249725"/>
            <a:ext cx="1022300" cy="1205850"/>
          </a:xfrm>
          <a:prstGeom prst="rect">
            <a:avLst/>
          </a:prstGeom>
          <a:noFill/>
          <a:ln>
            <a:noFill/>
          </a:ln>
        </p:spPr>
      </p:pic>
      <p:pic>
        <p:nvPicPr>
          <p:cNvPr id="952" name="Google Shape;952;p79"/>
          <p:cNvPicPr preferRelativeResize="0"/>
          <p:nvPr/>
        </p:nvPicPr>
        <p:blipFill rotWithShape="1">
          <a:blip r:embed="rId10">
            <a:alphaModFix/>
          </a:blip>
          <a:srcRect b="0" l="0" r="0" t="0"/>
          <a:stretch/>
        </p:blipFill>
        <p:spPr>
          <a:xfrm>
            <a:off x="430167" y="2245760"/>
            <a:ext cx="1241657" cy="1258551"/>
          </a:xfrm>
          <a:prstGeom prst="rect">
            <a:avLst/>
          </a:prstGeom>
          <a:noFill/>
          <a:ln>
            <a:noFill/>
          </a:ln>
        </p:spPr>
      </p:pic>
      <p:pic>
        <p:nvPicPr>
          <p:cNvPr id="953" name="Google Shape;953;p79"/>
          <p:cNvPicPr preferRelativeResize="0"/>
          <p:nvPr/>
        </p:nvPicPr>
        <p:blipFill rotWithShape="1">
          <a:blip r:embed="rId11">
            <a:alphaModFix/>
          </a:blip>
          <a:srcRect b="0" l="0" r="0" t="0"/>
          <a:stretch/>
        </p:blipFill>
        <p:spPr>
          <a:xfrm>
            <a:off x="4754451" y="2245761"/>
            <a:ext cx="1241657" cy="12585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60" name="Google Shape;960;p8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61" name="Google Shape;961;p80"/>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62" name="Google Shape;962;p80"/>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63" name="Google Shape;963;p80"/>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64" name="Google Shape;964;p80"/>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65" name="Google Shape;965;p80"/>
          <p:cNvPicPr preferRelativeResize="0"/>
          <p:nvPr/>
        </p:nvPicPr>
        <p:blipFill rotWithShape="1">
          <a:blip r:embed="rId7">
            <a:alphaModFix/>
          </a:blip>
          <a:srcRect b="0" l="0" r="0" t="0"/>
          <a:stretch/>
        </p:blipFill>
        <p:spPr>
          <a:xfrm>
            <a:off x="6195873" y="2245725"/>
            <a:ext cx="1241668" cy="1258561"/>
          </a:xfrm>
          <a:prstGeom prst="rect">
            <a:avLst/>
          </a:prstGeom>
          <a:noFill/>
          <a:ln>
            <a:noFill/>
          </a:ln>
        </p:spPr>
      </p:pic>
      <p:pic>
        <p:nvPicPr>
          <p:cNvPr id="966" name="Google Shape;966;p80"/>
          <p:cNvPicPr preferRelativeResize="0"/>
          <p:nvPr/>
        </p:nvPicPr>
        <p:blipFill rotWithShape="1">
          <a:blip r:embed="rId8">
            <a:alphaModFix/>
          </a:blip>
          <a:srcRect b="0" l="0" r="0" t="0"/>
          <a:stretch/>
        </p:blipFill>
        <p:spPr>
          <a:xfrm>
            <a:off x="7637319" y="2245737"/>
            <a:ext cx="1241644" cy="1258537"/>
          </a:xfrm>
          <a:prstGeom prst="rect">
            <a:avLst/>
          </a:prstGeom>
          <a:noFill/>
          <a:ln>
            <a:noFill/>
          </a:ln>
        </p:spPr>
      </p:pic>
      <p:pic>
        <p:nvPicPr>
          <p:cNvPr id="967" name="Google Shape;967;p80"/>
          <p:cNvPicPr preferRelativeResize="0"/>
          <p:nvPr/>
        </p:nvPicPr>
        <p:blipFill rotWithShape="1">
          <a:blip r:embed="rId9">
            <a:alphaModFix/>
          </a:blip>
          <a:srcRect b="0" l="0" r="0" t="0"/>
          <a:stretch/>
        </p:blipFill>
        <p:spPr>
          <a:xfrm flipH="1" rot="10800000">
            <a:off x="7040700" y="3249725"/>
            <a:ext cx="1022300" cy="1205850"/>
          </a:xfrm>
          <a:prstGeom prst="rect">
            <a:avLst/>
          </a:prstGeom>
          <a:noFill/>
          <a:ln>
            <a:noFill/>
          </a:ln>
        </p:spPr>
      </p:pic>
      <p:pic>
        <p:nvPicPr>
          <p:cNvPr id="968" name="Google Shape;968;p80"/>
          <p:cNvPicPr preferRelativeResize="0"/>
          <p:nvPr/>
        </p:nvPicPr>
        <p:blipFill rotWithShape="1">
          <a:blip r:embed="rId10">
            <a:alphaModFix/>
          </a:blip>
          <a:srcRect b="0" l="0" r="0" t="0"/>
          <a:stretch/>
        </p:blipFill>
        <p:spPr>
          <a:xfrm>
            <a:off x="430167" y="2245760"/>
            <a:ext cx="1241657" cy="1258551"/>
          </a:xfrm>
          <a:prstGeom prst="rect">
            <a:avLst/>
          </a:prstGeom>
          <a:noFill/>
          <a:ln>
            <a:noFill/>
          </a:ln>
        </p:spPr>
      </p:pic>
      <p:pic>
        <p:nvPicPr>
          <p:cNvPr id="969" name="Google Shape;969;p80"/>
          <p:cNvPicPr preferRelativeResize="0"/>
          <p:nvPr/>
        </p:nvPicPr>
        <p:blipFill rotWithShape="1">
          <a:blip r:embed="rId11">
            <a:alphaModFix/>
          </a:blip>
          <a:srcRect b="0" l="0" r="0" t="0"/>
          <a:stretch/>
        </p:blipFill>
        <p:spPr>
          <a:xfrm>
            <a:off x="4754451" y="2245761"/>
            <a:ext cx="1241657" cy="12585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76" name="Google Shape;976;p8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77" name="Google Shape;977;p81"/>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78" name="Google Shape;978;p81"/>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79" name="Google Shape;979;p81"/>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80" name="Google Shape;980;p81"/>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81" name="Google Shape;981;p81"/>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982" name="Google Shape;982;p81"/>
          <p:cNvPicPr preferRelativeResize="0"/>
          <p:nvPr/>
        </p:nvPicPr>
        <p:blipFill rotWithShape="1">
          <a:blip r:embed="rId8">
            <a:alphaModFix/>
          </a:blip>
          <a:srcRect b="0" l="0" r="0" t="0"/>
          <a:stretch/>
        </p:blipFill>
        <p:spPr>
          <a:xfrm flipH="1" rot="10800000">
            <a:off x="7040700" y="3249725"/>
            <a:ext cx="1022300" cy="1205850"/>
          </a:xfrm>
          <a:prstGeom prst="rect">
            <a:avLst/>
          </a:prstGeom>
          <a:noFill/>
          <a:ln>
            <a:noFill/>
          </a:ln>
        </p:spPr>
      </p:pic>
      <p:pic>
        <p:nvPicPr>
          <p:cNvPr id="983" name="Google Shape;983;p81"/>
          <p:cNvPicPr preferRelativeResize="0"/>
          <p:nvPr/>
        </p:nvPicPr>
        <p:blipFill rotWithShape="1">
          <a:blip r:embed="rId9">
            <a:alphaModFix/>
          </a:blip>
          <a:srcRect b="0" l="0" r="0" t="0"/>
          <a:stretch/>
        </p:blipFill>
        <p:spPr>
          <a:xfrm>
            <a:off x="430167" y="2245760"/>
            <a:ext cx="1241657" cy="1258551"/>
          </a:xfrm>
          <a:prstGeom prst="rect">
            <a:avLst/>
          </a:prstGeom>
          <a:noFill/>
          <a:ln>
            <a:noFill/>
          </a:ln>
        </p:spPr>
      </p:pic>
      <p:pic>
        <p:nvPicPr>
          <p:cNvPr id="984" name="Google Shape;984;p81"/>
          <p:cNvPicPr preferRelativeResize="0"/>
          <p:nvPr/>
        </p:nvPicPr>
        <p:blipFill rotWithShape="1">
          <a:blip r:embed="rId10">
            <a:alphaModFix/>
          </a:blip>
          <a:srcRect b="0" l="0" r="0" t="0"/>
          <a:stretch/>
        </p:blipFill>
        <p:spPr>
          <a:xfrm>
            <a:off x="4754451" y="2245761"/>
            <a:ext cx="1241657" cy="1258551"/>
          </a:xfrm>
          <a:prstGeom prst="rect">
            <a:avLst/>
          </a:prstGeom>
          <a:noFill/>
          <a:ln>
            <a:noFill/>
          </a:ln>
        </p:spPr>
      </p:pic>
      <p:pic>
        <p:nvPicPr>
          <p:cNvPr id="985" name="Google Shape;985;p81"/>
          <p:cNvPicPr preferRelativeResize="0"/>
          <p:nvPr/>
        </p:nvPicPr>
        <p:blipFill rotWithShape="1">
          <a:blip r:embed="rId11">
            <a:alphaModFix/>
          </a:blip>
          <a:srcRect b="0" l="0" r="0" t="0"/>
          <a:stretch/>
        </p:blipFill>
        <p:spPr>
          <a:xfrm>
            <a:off x="6195894" y="2245737"/>
            <a:ext cx="1241644" cy="1258537"/>
          </a:xfrm>
          <a:prstGeom prst="rect">
            <a:avLst/>
          </a:prstGeom>
          <a:noFill/>
          <a:ln>
            <a:noFill/>
          </a:ln>
        </p:spPr>
      </p:pic>
      <p:sp>
        <p:nvSpPr>
          <p:cNvPr id="986" name="Google Shape;986;p81"/>
          <p:cNvSpPr txBox="1"/>
          <p:nvPr/>
        </p:nvSpPr>
        <p:spPr>
          <a:xfrm>
            <a:off x="7965500" y="4597550"/>
            <a:ext cx="3886500" cy="174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notice that the second 53 reached the end before the first 53… this is because bubble sort is stable!</a:t>
            </a:r>
            <a:endParaRPr b="0" i="0" sz="2400" u="none" cap="none" strike="noStrike">
              <a:solidFill>
                <a:srgbClr val="000000"/>
              </a:solidFill>
              <a:latin typeface="Mukta"/>
              <a:ea typeface="Mukta"/>
              <a:cs typeface="Mukta"/>
              <a:sym typeface="Mukt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993" name="Google Shape;993;p8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994" name="Google Shape;994;p82"/>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995" name="Google Shape;995;p82"/>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996" name="Google Shape;996;p82"/>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997" name="Google Shape;997;p82"/>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998" name="Google Shape;998;p82"/>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999" name="Google Shape;999;p82"/>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00" name="Google Shape;1000;p82"/>
          <p:cNvPicPr preferRelativeResize="0"/>
          <p:nvPr/>
        </p:nvPicPr>
        <p:blipFill rotWithShape="1">
          <a:blip r:embed="rId9">
            <a:alphaModFix/>
          </a:blip>
          <a:srcRect b="0" l="0" r="0" t="0"/>
          <a:stretch/>
        </p:blipFill>
        <p:spPr>
          <a:xfrm>
            <a:off x="4754451" y="2245761"/>
            <a:ext cx="1241657" cy="1258551"/>
          </a:xfrm>
          <a:prstGeom prst="rect">
            <a:avLst/>
          </a:prstGeom>
          <a:noFill/>
          <a:ln>
            <a:noFill/>
          </a:ln>
        </p:spPr>
      </p:pic>
      <p:pic>
        <p:nvPicPr>
          <p:cNvPr id="1001" name="Google Shape;1001;p82"/>
          <p:cNvPicPr preferRelativeResize="0"/>
          <p:nvPr/>
        </p:nvPicPr>
        <p:blipFill rotWithShape="1">
          <a:blip r:embed="rId10">
            <a:alphaModFix/>
          </a:blip>
          <a:srcRect b="0" l="0" r="0" t="0"/>
          <a:stretch/>
        </p:blipFill>
        <p:spPr>
          <a:xfrm>
            <a:off x="6195894" y="2245737"/>
            <a:ext cx="1241644" cy="12585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08" name="Google Shape;1008;p8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09" name="Google Shape;1009;p83"/>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10" name="Google Shape;1010;p83"/>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1011" name="Google Shape;1011;p83"/>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12" name="Google Shape;1012;p83"/>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13" name="Google Shape;1013;p83"/>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14" name="Google Shape;1014;p83"/>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15" name="Google Shape;1015;p83"/>
          <p:cNvPicPr preferRelativeResize="0"/>
          <p:nvPr/>
        </p:nvPicPr>
        <p:blipFill rotWithShape="1">
          <a:blip r:embed="rId9">
            <a:alphaModFix/>
          </a:blip>
          <a:srcRect b="0" l="0" r="0" t="0"/>
          <a:stretch/>
        </p:blipFill>
        <p:spPr>
          <a:xfrm>
            <a:off x="4754451" y="2245761"/>
            <a:ext cx="1241657" cy="1258551"/>
          </a:xfrm>
          <a:prstGeom prst="rect">
            <a:avLst/>
          </a:prstGeom>
          <a:noFill/>
          <a:ln>
            <a:noFill/>
          </a:ln>
        </p:spPr>
      </p:pic>
      <p:pic>
        <p:nvPicPr>
          <p:cNvPr id="1016" name="Google Shape;1016;p83"/>
          <p:cNvPicPr preferRelativeResize="0"/>
          <p:nvPr/>
        </p:nvPicPr>
        <p:blipFill rotWithShape="1">
          <a:blip r:embed="rId10">
            <a:alphaModFix/>
          </a:blip>
          <a:srcRect b="0" l="0" r="0" t="0"/>
          <a:stretch/>
        </p:blipFill>
        <p:spPr>
          <a:xfrm>
            <a:off x="6195894" y="2245737"/>
            <a:ext cx="1241644" cy="1258537"/>
          </a:xfrm>
          <a:prstGeom prst="rect">
            <a:avLst/>
          </a:prstGeom>
          <a:noFill/>
          <a:ln>
            <a:noFill/>
          </a:ln>
        </p:spPr>
      </p:pic>
      <p:pic>
        <p:nvPicPr>
          <p:cNvPr id="1017" name="Google Shape;1017;p83"/>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Lab 4 Written Problem: Connecting Ropes</a:t>
            </a:r>
            <a:endParaRPr b="1" i="0" sz="4000" u="none" cap="none" strike="noStrike">
              <a:solidFill>
                <a:srgbClr val="000000"/>
              </a:solidFill>
              <a:latin typeface="Mukta"/>
              <a:ea typeface="Mukta"/>
              <a:cs typeface="Mukta"/>
              <a:sym typeface="Mukta"/>
            </a:endParaRPr>
          </a:p>
        </p:txBody>
      </p:sp>
      <p:sp>
        <p:nvSpPr>
          <p:cNvPr id="155" name="Google Shape;155;p21"/>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Find the minimum cost of connecting ropes:</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minimize the sum of lengths, so connect the shortest ropes ⟶ priority queue!</a:t>
            </a:r>
            <a:endParaRPr>
              <a:latin typeface="Mukta"/>
              <a:ea typeface="Mukta"/>
              <a:cs typeface="Mukta"/>
              <a:sym typeface="Mukta"/>
            </a:endParaRPr>
          </a:p>
          <a:p>
            <a:pPr indent="0" lvl="0" marL="0" rtl="0" algn="l">
              <a:lnSpc>
                <a:spcPct val="100000"/>
              </a:lnSpc>
              <a:spcBef>
                <a:spcPts val="0"/>
              </a:spcBef>
              <a:spcAft>
                <a:spcPts val="0"/>
              </a:spcAft>
              <a:buSzPts val="2800"/>
              <a:buNone/>
            </a:pPr>
            <a:r>
              <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solidFill>
                  <a:srgbClr val="008000"/>
                </a:solidFill>
                <a:latin typeface="Consolas"/>
                <a:ea typeface="Consolas"/>
                <a:cs typeface="Consolas"/>
                <a:sym typeface="Consolas"/>
              </a:rPr>
              <a:t>// calculate minimum cost required to join n ropes</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a:t>
            </a:r>
            <a:r>
              <a:rPr lang="en-US" sz="1800">
                <a:solidFill>
                  <a:srgbClr val="795E26"/>
                </a:solidFill>
                <a:latin typeface="Consolas"/>
                <a:ea typeface="Consolas"/>
                <a:cs typeface="Consolas"/>
                <a:sym typeface="Consolas"/>
              </a:rPr>
              <a:t>join_ropes</a:t>
            </a:r>
            <a:r>
              <a:rPr lang="en-US" sz="1800">
                <a:latin typeface="Consolas"/>
                <a:ea typeface="Consolas"/>
                <a:cs typeface="Consolas"/>
                <a:sym typeface="Consolas"/>
              </a:rPr>
              <a:t>(</a:t>
            </a:r>
            <a:r>
              <a:rPr lang="en-US" sz="1800">
                <a:solidFill>
                  <a:srgbClr val="0000FF"/>
                </a:solidFill>
                <a:latin typeface="Consolas"/>
                <a:ea typeface="Consolas"/>
                <a:cs typeface="Consolas"/>
                <a:sym typeface="Consolas"/>
              </a:rPr>
              <a:t>const </a:t>
            </a:r>
            <a:r>
              <a:rPr lang="en-US" sz="1800">
                <a:latin typeface="Consolas"/>
                <a:ea typeface="Consolas"/>
                <a:cs typeface="Consolas"/>
                <a:sym typeface="Consolas"/>
              </a:rPr>
              <a:t>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&gt;&amp; ropes)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priority_queue&lt;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 greater&lt;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&gt;&gt; </a:t>
            </a:r>
            <a:r>
              <a:rPr lang="en-US" sz="1800">
                <a:solidFill>
                  <a:srgbClr val="795E26"/>
                </a:solidFill>
                <a:latin typeface="Consolas"/>
                <a:ea typeface="Consolas"/>
                <a:cs typeface="Consolas"/>
                <a:sym typeface="Consolas"/>
              </a:rPr>
              <a:t>pq</a:t>
            </a:r>
            <a:r>
              <a:rPr lang="en-US" sz="1800">
                <a:latin typeface="Consolas"/>
                <a:ea typeface="Consolas"/>
                <a:cs typeface="Consolas"/>
                <a:sym typeface="Consolas"/>
              </a:rPr>
              <a:t>(ropes.</a:t>
            </a:r>
            <a:r>
              <a:rPr lang="en-US" sz="1800">
                <a:solidFill>
                  <a:srgbClr val="795E26"/>
                </a:solidFill>
                <a:latin typeface="Consolas"/>
                <a:ea typeface="Consolas"/>
                <a:cs typeface="Consolas"/>
                <a:sym typeface="Consolas"/>
              </a:rPr>
              <a:t>begin</a:t>
            </a:r>
            <a:r>
              <a:rPr lang="en-US" sz="1800">
                <a:latin typeface="Consolas"/>
                <a:ea typeface="Consolas"/>
                <a:cs typeface="Consolas"/>
                <a:sym typeface="Consolas"/>
              </a:rPr>
              <a:t>(), ropes.</a:t>
            </a:r>
            <a:r>
              <a:rPr lang="en-US" sz="1800">
                <a:solidFill>
                  <a:srgbClr val="795E26"/>
                </a:solidFill>
                <a:latin typeface="Consolas"/>
                <a:ea typeface="Consolas"/>
                <a:cs typeface="Consolas"/>
                <a:sym typeface="Consolas"/>
              </a:rPr>
              <a:t>end</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cost = </a:t>
            </a:r>
            <a:r>
              <a:rPr lang="en-US" sz="1800">
                <a:solidFill>
                  <a:srgbClr val="09885A"/>
                </a:solidFill>
                <a:latin typeface="Consolas"/>
                <a:ea typeface="Consolas"/>
                <a:cs typeface="Consolas"/>
                <a:sym typeface="Consolas"/>
              </a:rPr>
              <a:t>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while</a:t>
            </a: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size</a:t>
            </a:r>
            <a:r>
              <a:rPr lang="en-US" sz="1800">
                <a:latin typeface="Consolas"/>
                <a:ea typeface="Consolas"/>
                <a:cs typeface="Consolas"/>
                <a:sym typeface="Consolas"/>
              </a:rPr>
              <a:t>() &gt;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rope1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rope2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push</a:t>
            </a:r>
            <a:r>
              <a:rPr lang="en-US" sz="1800">
                <a:latin typeface="Consolas"/>
                <a:ea typeface="Consolas"/>
                <a:cs typeface="Consolas"/>
                <a:sym typeface="Consolas"/>
              </a:rPr>
              <a:t>(rope1 + rope2);</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cost += (rope1 + rope2);</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return</a:t>
            </a:r>
            <a:r>
              <a:rPr lang="en-US" sz="1800">
                <a:latin typeface="Consolas"/>
                <a:ea typeface="Consolas"/>
                <a:cs typeface="Consolas"/>
                <a:sym typeface="Consolas"/>
              </a:rPr>
              <a:t> cost;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56" name="Google Shape;156;p21"/>
          <p:cNvSpPr txBox="1"/>
          <p:nvPr/>
        </p:nvSpPr>
        <p:spPr>
          <a:xfrm>
            <a:off x="5198625" y="3718100"/>
            <a:ext cx="2800200" cy="75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we want a min PQ, so we use </a:t>
            </a:r>
            <a:r>
              <a:rPr b="0" i="0" lang="en-US" sz="1800" u="none" cap="none" strike="noStrike">
                <a:solidFill>
                  <a:srgbClr val="000000"/>
                </a:solidFill>
                <a:latin typeface="Consolas"/>
                <a:ea typeface="Consolas"/>
                <a:cs typeface="Consolas"/>
                <a:sym typeface="Consolas"/>
              </a:rPr>
              <a:t>greater&lt;int&gt;</a:t>
            </a:r>
            <a:r>
              <a:rPr b="0" i="0" lang="en-US" sz="1800" u="none" cap="none" strike="noStrike">
                <a:solidFill>
                  <a:srgbClr val="000000"/>
                </a:solidFill>
                <a:latin typeface="Mukta"/>
                <a:ea typeface="Mukta"/>
                <a:cs typeface="Mukta"/>
                <a:sym typeface="Mukta"/>
              </a:rPr>
              <a:t> here</a:t>
            </a:r>
            <a:endParaRPr b="0" i="0" sz="1800" u="none" cap="none" strike="noStrike">
              <a:solidFill>
                <a:srgbClr val="000000"/>
              </a:solidFill>
              <a:latin typeface="Mukta"/>
              <a:ea typeface="Mukta"/>
              <a:cs typeface="Mukta"/>
              <a:sym typeface="Mukta"/>
            </a:endParaRPr>
          </a:p>
        </p:txBody>
      </p:sp>
      <p:cxnSp>
        <p:nvCxnSpPr>
          <p:cNvPr id="157" name="Google Shape;157;p21"/>
          <p:cNvCxnSpPr>
            <a:stCxn id="156" idx="0"/>
          </p:cNvCxnSpPr>
          <p:nvPr/>
        </p:nvCxnSpPr>
        <p:spPr>
          <a:xfrm rot="10800000">
            <a:off x="6430125" y="3523700"/>
            <a:ext cx="168600" cy="194400"/>
          </a:xfrm>
          <a:prstGeom prst="straightConnector1">
            <a:avLst/>
          </a:prstGeom>
          <a:noFill/>
          <a:ln cap="flat" cmpd="sng" w="9525">
            <a:solidFill>
              <a:srgbClr val="000000"/>
            </a:solidFill>
            <a:prstDash val="solid"/>
            <a:round/>
            <a:headEnd len="sm" w="sm" type="none"/>
            <a:tailEnd len="med" w="med" type="triangle"/>
          </a:ln>
        </p:spPr>
      </p:cxnSp>
      <p:sp>
        <p:nvSpPr>
          <p:cNvPr id="158" name="Google Shape;158;p21"/>
          <p:cNvSpPr txBox="1"/>
          <p:nvPr/>
        </p:nvSpPr>
        <p:spPr>
          <a:xfrm>
            <a:off x="8439325" y="3718100"/>
            <a:ext cx="2955600" cy="128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if you want to efficiently convert data in a container into a heap (PQ), consider using a range constructor</a:t>
            </a:r>
            <a:endParaRPr b="0" i="0" sz="1800" u="none" cap="none" strike="noStrike">
              <a:solidFill>
                <a:srgbClr val="000000"/>
              </a:solidFill>
              <a:latin typeface="Mukta"/>
              <a:ea typeface="Mukta"/>
              <a:cs typeface="Mukta"/>
              <a:sym typeface="Mukta"/>
            </a:endParaRPr>
          </a:p>
        </p:txBody>
      </p:sp>
      <p:cxnSp>
        <p:nvCxnSpPr>
          <p:cNvPr id="159" name="Google Shape;159;p21"/>
          <p:cNvCxnSpPr/>
          <p:nvPr/>
        </p:nvCxnSpPr>
        <p:spPr>
          <a:xfrm rot="10800000">
            <a:off x="9450875" y="3549500"/>
            <a:ext cx="194400" cy="168600"/>
          </a:xfrm>
          <a:prstGeom prst="straightConnector1">
            <a:avLst/>
          </a:prstGeom>
          <a:noFill/>
          <a:ln cap="flat" cmpd="sng" w="9525">
            <a:solidFill>
              <a:srgbClr val="000000"/>
            </a:solidFill>
            <a:prstDash val="solid"/>
            <a:round/>
            <a:headEnd len="sm" w="sm" type="none"/>
            <a:tailEnd len="med" w="med" type="triangle"/>
          </a:ln>
        </p:spPr>
      </p:cxnSp>
      <p:sp>
        <p:nvSpPr>
          <p:cNvPr id="160" name="Google Shape;160;p21"/>
          <p:cNvSpPr txBox="1"/>
          <p:nvPr/>
        </p:nvSpPr>
        <p:spPr>
          <a:xfrm>
            <a:off x="5198625" y="4742250"/>
            <a:ext cx="2800200" cy="186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connect the two shortest ropes you have until you only have one rope left, incrementing cost by the combined lengths of the ropes along the way</a:t>
            </a:r>
            <a:endParaRPr b="0" i="0" sz="1800" u="none" cap="none" strike="noStrike">
              <a:solidFill>
                <a:srgbClr val="000000"/>
              </a:solidFill>
              <a:latin typeface="Mukta"/>
              <a:ea typeface="Mukta"/>
              <a:cs typeface="Mukta"/>
              <a:sym typeface="Mukta"/>
            </a:endParaRPr>
          </a:p>
        </p:txBody>
      </p:sp>
      <p:cxnSp>
        <p:nvCxnSpPr>
          <p:cNvPr id="161" name="Google Shape;161;p21"/>
          <p:cNvCxnSpPr/>
          <p:nvPr/>
        </p:nvCxnSpPr>
        <p:spPr>
          <a:xfrm rot="10800000">
            <a:off x="4576400" y="4262675"/>
            <a:ext cx="622200" cy="803700"/>
          </a:xfrm>
          <a:prstGeom prst="straightConnector1">
            <a:avLst/>
          </a:prstGeom>
          <a:noFill/>
          <a:ln cap="flat" cmpd="sng" w="9525">
            <a:solidFill>
              <a:srgbClr val="000000"/>
            </a:solidFill>
            <a:prstDash val="solid"/>
            <a:round/>
            <a:headEnd len="sm" w="sm" type="none"/>
            <a:tailEnd len="med" w="med" type="triangle"/>
          </a:ln>
        </p:spPr>
      </p:cxnSp>
      <p:cxnSp>
        <p:nvCxnSpPr>
          <p:cNvPr id="162" name="Google Shape;162;p21"/>
          <p:cNvCxnSpPr/>
          <p:nvPr/>
        </p:nvCxnSpPr>
        <p:spPr>
          <a:xfrm rot="10800000">
            <a:off x="4602200" y="4794150"/>
            <a:ext cx="596400" cy="311100"/>
          </a:xfrm>
          <a:prstGeom prst="straightConnector1">
            <a:avLst/>
          </a:prstGeom>
          <a:noFill/>
          <a:ln cap="flat" cmpd="sng" w="9525">
            <a:solidFill>
              <a:srgbClr val="000000"/>
            </a:solidFill>
            <a:prstDash val="solid"/>
            <a:round/>
            <a:headEnd len="sm" w="sm" type="none"/>
            <a:tailEnd len="med" w="med" type="triangle"/>
          </a:ln>
        </p:spPr>
      </p:cxnSp>
      <p:pic>
        <p:nvPicPr>
          <p:cNvPr id="163" name="Google Shape;163;p21"/>
          <p:cNvPicPr preferRelativeResize="0"/>
          <p:nvPr/>
        </p:nvPicPr>
        <p:blipFill rotWithShape="1">
          <a:blip r:embed="rId3">
            <a:alphaModFix/>
          </a:blip>
          <a:srcRect b="0" l="0" r="0" t="0"/>
          <a:stretch/>
        </p:blipFill>
        <p:spPr>
          <a:xfrm>
            <a:off x="8785650" y="5196650"/>
            <a:ext cx="2262950" cy="1412500"/>
          </a:xfrm>
          <a:prstGeom prst="rect">
            <a:avLst/>
          </a:prstGeom>
          <a:noFill/>
          <a:ln>
            <a:noFill/>
          </a:ln>
        </p:spPr>
      </p:pic>
      <p:sp>
        <p:nvSpPr>
          <p:cNvPr id="164" name="Google Shape;164;p21"/>
          <p:cNvSpPr txBox="1"/>
          <p:nvPr/>
        </p:nvSpPr>
        <p:spPr>
          <a:xfrm>
            <a:off x="5133775" y="3653275"/>
            <a:ext cx="6326400" cy="3031500"/>
          </a:xfrm>
          <a:prstGeom prst="rect">
            <a:avLst/>
          </a:prstGeom>
          <a:solidFill>
            <a:srgbClr val="000000">
              <a:alpha val="92941"/>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Mukta"/>
                <a:ea typeface="Mukta"/>
                <a:cs typeface="Mukta"/>
                <a:sym typeface="Mukta"/>
              </a:rPr>
              <a:t> Why not just use a sorted array???</a:t>
            </a:r>
            <a:endParaRPr b="1" i="0" sz="2400" u="none" cap="none" strike="noStrike">
              <a:solidFill>
                <a:srgbClr val="FFFFFF"/>
              </a:solidFill>
              <a:latin typeface="Mukta"/>
              <a:ea typeface="Mukta"/>
              <a:cs typeface="Mukta"/>
              <a:sym typeface="Mukt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24" name="Google Shape;1024;p8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25" name="Google Shape;1025;p84"/>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26" name="Google Shape;1026;p84"/>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1027" name="Google Shape;1027;p84"/>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28" name="Google Shape;1028;p84"/>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29" name="Google Shape;1029;p84"/>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30" name="Google Shape;1030;p84"/>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31" name="Google Shape;1031;p84"/>
          <p:cNvPicPr preferRelativeResize="0"/>
          <p:nvPr/>
        </p:nvPicPr>
        <p:blipFill rotWithShape="1">
          <a:blip r:embed="rId9">
            <a:alphaModFix/>
          </a:blip>
          <a:srcRect b="0" l="0" r="0" t="0"/>
          <a:stretch/>
        </p:blipFill>
        <p:spPr>
          <a:xfrm>
            <a:off x="4754451" y="2245761"/>
            <a:ext cx="1241657" cy="1258551"/>
          </a:xfrm>
          <a:prstGeom prst="rect">
            <a:avLst/>
          </a:prstGeom>
          <a:noFill/>
          <a:ln>
            <a:noFill/>
          </a:ln>
        </p:spPr>
      </p:pic>
      <p:pic>
        <p:nvPicPr>
          <p:cNvPr id="1032" name="Google Shape;1032;p84"/>
          <p:cNvPicPr preferRelativeResize="0"/>
          <p:nvPr/>
        </p:nvPicPr>
        <p:blipFill rotWithShape="1">
          <a:blip r:embed="rId10">
            <a:alphaModFix/>
          </a:blip>
          <a:srcRect b="0" l="0" r="0" t="0"/>
          <a:stretch/>
        </p:blipFill>
        <p:spPr>
          <a:xfrm>
            <a:off x="6195894" y="2245737"/>
            <a:ext cx="1241644" cy="1258537"/>
          </a:xfrm>
          <a:prstGeom prst="rect">
            <a:avLst/>
          </a:prstGeom>
          <a:noFill/>
          <a:ln>
            <a:noFill/>
          </a:ln>
        </p:spPr>
      </p:pic>
      <p:pic>
        <p:nvPicPr>
          <p:cNvPr id="1033" name="Google Shape;1033;p84"/>
          <p:cNvPicPr preferRelativeResize="0"/>
          <p:nvPr/>
        </p:nvPicPr>
        <p:blipFill rotWithShape="1">
          <a:blip r:embed="rId11">
            <a:alphaModFix/>
          </a:blip>
          <a:srcRect b="0" l="0" r="0" t="0"/>
          <a:stretch/>
        </p:blipFill>
        <p:spPr>
          <a:xfrm flipH="1" rot="10800000">
            <a:off x="2697300" y="3249725"/>
            <a:ext cx="1022300" cy="1205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40" name="Google Shape;1040;p8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41" name="Google Shape;1041;p85"/>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42" name="Google Shape;1042;p85"/>
          <p:cNvPicPr preferRelativeResize="0"/>
          <p:nvPr/>
        </p:nvPicPr>
        <p:blipFill rotWithShape="1">
          <a:blip r:embed="rId4">
            <a:alphaModFix/>
          </a:blip>
          <a:srcRect b="0" l="0" r="0" t="0"/>
          <a:stretch/>
        </p:blipFill>
        <p:spPr>
          <a:xfrm>
            <a:off x="3313025" y="2245760"/>
            <a:ext cx="1241657" cy="1258551"/>
          </a:xfrm>
          <a:prstGeom prst="rect">
            <a:avLst/>
          </a:prstGeom>
          <a:noFill/>
          <a:ln>
            <a:noFill/>
          </a:ln>
        </p:spPr>
      </p:pic>
      <p:pic>
        <p:nvPicPr>
          <p:cNvPr id="1043" name="Google Shape;1043;p85"/>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44" name="Google Shape;1044;p85"/>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45" name="Google Shape;1045;p85"/>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46" name="Google Shape;1046;p85"/>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47" name="Google Shape;1047;p85"/>
          <p:cNvPicPr preferRelativeResize="0"/>
          <p:nvPr/>
        </p:nvPicPr>
        <p:blipFill rotWithShape="1">
          <a:blip r:embed="rId9">
            <a:alphaModFix/>
          </a:blip>
          <a:srcRect b="0" l="0" r="0" t="0"/>
          <a:stretch/>
        </p:blipFill>
        <p:spPr>
          <a:xfrm>
            <a:off x="4754451" y="2245761"/>
            <a:ext cx="1241657" cy="1258551"/>
          </a:xfrm>
          <a:prstGeom prst="rect">
            <a:avLst/>
          </a:prstGeom>
          <a:noFill/>
          <a:ln>
            <a:noFill/>
          </a:ln>
        </p:spPr>
      </p:pic>
      <p:pic>
        <p:nvPicPr>
          <p:cNvPr id="1048" name="Google Shape;1048;p85"/>
          <p:cNvPicPr preferRelativeResize="0"/>
          <p:nvPr/>
        </p:nvPicPr>
        <p:blipFill rotWithShape="1">
          <a:blip r:embed="rId10">
            <a:alphaModFix/>
          </a:blip>
          <a:srcRect b="0" l="0" r="0" t="0"/>
          <a:stretch/>
        </p:blipFill>
        <p:spPr>
          <a:xfrm>
            <a:off x="6195894" y="2245737"/>
            <a:ext cx="1241644" cy="1258537"/>
          </a:xfrm>
          <a:prstGeom prst="rect">
            <a:avLst/>
          </a:prstGeom>
          <a:noFill/>
          <a:ln>
            <a:noFill/>
          </a:ln>
        </p:spPr>
      </p:pic>
      <p:pic>
        <p:nvPicPr>
          <p:cNvPr id="1049" name="Google Shape;1049;p85"/>
          <p:cNvPicPr preferRelativeResize="0"/>
          <p:nvPr/>
        </p:nvPicPr>
        <p:blipFill rotWithShape="1">
          <a:blip r:embed="rId11">
            <a:alphaModFix/>
          </a:blip>
          <a:srcRect b="0" l="0" r="0" t="0"/>
          <a:stretch/>
        </p:blipFill>
        <p:spPr>
          <a:xfrm flipH="1" rot="10800000">
            <a:off x="4145100" y="3249725"/>
            <a:ext cx="1022300" cy="1205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56" name="Google Shape;1056;p8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57" name="Google Shape;1057;p86"/>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58" name="Google Shape;1058;p86"/>
          <p:cNvPicPr preferRelativeResize="0"/>
          <p:nvPr/>
        </p:nvPicPr>
        <p:blipFill rotWithShape="1">
          <a:blip r:embed="rId4">
            <a:alphaModFix/>
          </a:blip>
          <a:srcRect b="0" l="0" r="0" t="0"/>
          <a:stretch/>
        </p:blipFill>
        <p:spPr>
          <a:xfrm>
            <a:off x="4754450" y="2245760"/>
            <a:ext cx="1241657" cy="1258551"/>
          </a:xfrm>
          <a:prstGeom prst="rect">
            <a:avLst/>
          </a:prstGeom>
          <a:noFill/>
          <a:ln>
            <a:noFill/>
          </a:ln>
        </p:spPr>
      </p:pic>
      <p:pic>
        <p:nvPicPr>
          <p:cNvPr id="1059" name="Google Shape;1059;p86"/>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60" name="Google Shape;1060;p86"/>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61" name="Google Shape;1061;p86"/>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62" name="Google Shape;1062;p86"/>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63" name="Google Shape;1063;p86"/>
          <p:cNvPicPr preferRelativeResize="0"/>
          <p:nvPr/>
        </p:nvPicPr>
        <p:blipFill rotWithShape="1">
          <a:blip r:embed="rId9">
            <a:alphaModFix/>
          </a:blip>
          <a:srcRect b="0" l="0" r="0" t="0"/>
          <a:stretch/>
        </p:blipFill>
        <p:spPr>
          <a:xfrm>
            <a:off x="6195894" y="2245737"/>
            <a:ext cx="1241644" cy="1258537"/>
          </a:xfrm>
          <a:prstGeom prst="rect">
            <a:avLst/>
          </a:prstGeom>
          <a:noFill/>
          <a:ln>
            <a:noFill/>
          </a:ln>
        </p:spPr>
      </p:pic>
      <p:pic>
        <p:nvPicPr>
          <p:cNvPr id="1064" name="Google Shape;1064;p86"/>
          <p:cNvPicPr preferRelativeResize="0"/>
          <p:nvPr/>
        </p:nvPicPr>
        <p:blipFill rotWithShape="1">
          <a:blip r:embed="rId10">
            <a:alphaModFix/>
          </a:blip>
          <a:srcRect b="0" l="0" r="0" t="0"/>
          <a:stretch/>
        </p:blipFill>
        <p:spPr>
          <a:xfrm flipH="1" rot="10800000">
            <a:off x="4145100" y="3249725"/>
            <a:ext cx="1022300" cy="1205850"/>
          </a:xfrm>
          <a:prstGeom prst="rect">
            <a:avLst/>
          </a:prstGeom>
          <a:noFill/>
          <a:ln>
            <a:noFill/>
          </a:ln>
        </p:spPr>
      </p:pic>
      <p:pic>
        <p:nvPicPr>
          <p:cNvPr id="1065" name="Google Shape;1065;p86"/>
          <p:cNvPicPr preferRelativeResize="0"/>
          <p:nvPr/>
        </p:nvPicPr>
        <p:blipFill rotWithShape="1">
          <a:blip r:embed="rId11">
            <a:alphaModFix/>
          </a:blip>
          <a:srcRect b="0" l="0" r="0" t="0"/>
          <a:stretch/>
        </p:blipFill>
        <p:spPr>
          <a:xfrm>
            <a:off x="3313038" y="2245761"/>
            <a:ext cx="1241657" cy="12585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72" name="Google Shape;1072;p8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73" name="Google Shape;1073;p87"/>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74" name="Google Shape;1074;p87"/>
          <p:cNvPicPr preferRelativeResize="0"/>
          <p:nvPr/>
        </p:nvPicPr>
        <p:blipFill rotWithShape="1">
          <a:blip r:embed="rId4">
            <a:alphaModFix/>
          </a:blip>
          <a:srcRect b="0" l="0" r="0" t="0"/>
          <a:stretch/>
        </p:blipFill>
        <p:spPr>
          <a:xfrm>
            <a:off x="4754450" y="2245760"/>
            <a:ext cx="1241657" cy="1258551"/>
          </a:xfrm>
          <a:prstGeom prst="rect">
            <a:avLst/>
          </a:prstGeom>
          <a:noFill/>
          <a:ln>
            <a:noFill/>
          </a:ln>
        </p:spPr>
      </p:pic>
      <p:pic>
        <p:nvPicPr>
          <p:cNvPr id="1075" name="Google Shape;1075;p87"/>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76" name="Google Shape;1076;p87"/>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77" name="Google Shape;1077;p87"/>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78" name="Google Shape;1078;p87"/>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79" name="Google Shape;1079;p87"/>
          <p:cNvPicPr preferRelativeResize="0"/>
          <p:nvPr/>
        </p:nvPicPr>
        <p:blipFill rotWithShape="1">
          <a:blip r:embed="rId9">
            <a:alphaModFix/>
          </a:blip>
          <a:srcRect b="0" l="0" r="0" t="0"/>
          <a:stretch/>
        </p:blipFill>
        <p:spPr>
          <a:xfrm>
            <a:off x="6195894" y="2245737"/>
            <a:ext cx="1241644" cy="1258537"/>
          </a:xfrm>
          <a:prstGeom prst="rect">
            <a:avLst/>
          </a:prstGeom>
          <a:noFill/>
          <a:ln>
            <a:noFill/>
          </a:ln>
        </p:spPr>
      </p:pic>
      <p:pic>
        <p:nvPicPr>
          <p:cNvPr id="1080" name="Google Shape;1080;p87"/>
          <p:cNvPicPr preferRelativeResize="0"/>
          <p:nvPr/>
        </p:nvPicPr>
        <p:blipFill rotWithShape="1">
          <a:blip r:embed="rId10">
            <a:alphaModFix/>
          </a:blip>
          <a:srcRect b="0" l="0" r="0" t="0"/>
          <a:stretch/>
        </p:blipFill>
        <p:spPr>
          <a:xfrm flipH="1" rot="10800000">
            <a:off x="5592900" y="3249725"/>
            <a:ext cx="1022300" cy="1205850"/>
          </a:xfrm>
          <a:prstGeom prst="rect">
            <a:avLst/>
          </a:prstGeom>
          <a:noFill/>
          <a:ln>
            <a:noFill/>
          </a:ln>
        </p:spPr>
      </p:pic>
      <p:pic>
        <p:nvPicPr>
          <p:cNvPr id="1081" name="Google Shape;1081;p87"/>
          <p:cNvPicPr preferRelativeResize="0"/>
          <p:nvPr/>
        </p:nvPicPr>
        <p:blipFill rotWithShape="1">
          <a:blip r:embed="rId11">
            <a:alphaModFix/>
          </a:blip>
          <a:srcRect b="0" l="0" r="0" t="0"/>
          <a:stretch/>
        </p:blipFill>
        <p:spPr>
          <a:xfrm>
            <a:off x="3313038" y="2245761"/>
            <a:ext cx="1241657" cy="12585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8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088" name="Google Shape;1088;p8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089" name="Google Shape;1089;p88"/>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090" name="Google Shape;1090;p88"/>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091" name="Google Shape;1091;p88"/>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092" name="Google Shape;1092;p88"/>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093" name="Google Shape;1093;p88"/>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094" name="Google Shape;1094;p88"/>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095" name="Google Shape;1095;p88"/>
          <p:cNvPicPr preferRelativeResize="0"/>
          <p:nvPr/>
        </p:nvPicPr>
        <p:blipFill rotWithShape="1">
          <a:blip r:embed="rId9">
            <a:alphaModFix/>
          </a:blip>
          <a:srcRect b="0" l="0" r="0" t="0"/>
          <a:stretch/>
        </p:blipFill>
        <p:spPr>
          <a:xfrm flipH="1" rot="10800000">
            <a:off x="5592900" y="3249725"/>
            <a:ext cx="1022300" cy="1205850"/>
          </a:xfrm>
          <a:prstGeom prst="rect">
            <a:avLst/>
          </a:prstGeom>
          <a:noFill/>
          <a:ln>
            <a:noFill/>
          </a:ln>
        </p:spPr>
      </p:pic>
      <p:pic>
        <p:nvPicPr>
          <p:cNvPr id="1096" name="Google Shape;1096;p88"/>
          <p:cNvPicPr preferRelativeResize="0"/>
          <p:nvPr/>
        </p:nvPicPr>
        <p:blipFill rotWithShape="1">
          <a:blip r:embed="rId10">
            <a:alphaModFix/>
          </a:blip>
          <a:srcRect b="0" l="0" r="0" t="0"/>
          <a:stretch/>
        </p:blipFill>
        <p:spPr>
          <a:xfrm>
            <a:off x="3313038" y="2245761"/>
            <a:ext cx="1241657" cy="1258551"/>
          </a:xfrm>
          <a:prstGeom prst="rect">
            <a:avLst/>
          </a:prstGeom>
          <a:noFill/>
          <a:ln>
            <a:noFill/>
          </a:ln>
        </p:spPr>
      </p:pic>
      <p:pic>
        <p:nvPicPr>
          <p:cNvPr id="1097" name="Google Shape;1097;p88"/>
          <p:cNvPicPr preferRelativeResize="0"/>
          <p:nvPr/>
        </p:nvPicPr>
        <p:blipFill rotWithShape="1">
          <a:blip r:embed="rId11">
            <a:alphaModFix/>
          </a:blip>
          <a:srcRect b="0" l="0" r="0" t="0"/>
          <a:stretch/>
        </p:blipFill>
        <p:spPr>
          <a:xfrm>
            <a:off x="4754481" y="2245737"/>
            <a:ext cx="1241644" cy="125853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04" name="Google Shape;1104;p8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05" name="Google Shape;1105;p89"/>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106" name="Google Shape;1106;p89"/>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07" name="Google Shape;1107;p89"/>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08" name="Google Shape;1108;p89"/>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09" name="Google Shape;1109;p89"/>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10" name="Google Shape;1110;p89"/>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11" name="Google Shape;1111;p89"/>
          <p:cNvPicPr preferRelativeResize="0"/>
          <p:nvPr/>
        </p:nvPicPr>
        <p:blipFill rotWithShape="1">
          <a:blip r:embed="rId9">
            <a:alphaModFix/>
          </a:blip>
          <a:srcRect b="0" l="0" r="0" t="0"/>
          <a:stretch/>
        </p:blipFill>
        <p:spPr>
          <a:xfrm>
            <a:off x="3313038" y="2245761"/>
            <a:ext cx="1241657" cy="1258551"/>
          </a:xfrm>
          <a:prstGeom prst="rect">
            <a:avLst/>
          </a:prstGeom>
          <a:noFill/>
          <a:ln>
            <a:noFill/>
          </a:ln>
        </p:spPr>
      </p:pic>
      <p:pic>
        <p:nvPicPr>
          <p:cNvPr id="1112" name="Google Shape;1112;p89"/>
          <p:cNvPicPr preferRelativeResize="0"/>
          <p:nvPr/>
        </p:nvPicPr>
        <p:blipFill rotWithShape="1">
          <a:blip r:embed="rId10">
            <a:alphaModFix/>
          </a:blip>
          <a:srcRect b="0" l="0" r="0" t="0"/>
          <a:stretch/>
        </p:blipFill>
        <p:spPr>
          <a:xfrm>
            <a:off x="4754481" y="2245737"/>
            <a:ext cx="1241644" cy="125853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19" name="Google Shape;1119;p9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20" name="Google Shape;1120;p90"/>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121" name="Google Shape;1121;p90"/>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22" name="Google Shape;1122;p90"/>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23" name="Google Shape;1123;p90"/>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24" name="Google Shape;1124;p90"/>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25" name="Google Shape;1125;p90"/>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26" name="Google Shape;1126;p90"/>
          <p:cNvPicPr preferRelativeResize="0"/>
          <p:nvPr/>
        </p:nvPicPr>
        <p:blipFill rotWithShape="1">
          <a:blip r:embed="rId9">
            <a:alphaModFix/>
          </a:blip>
          <a:srcRect b="0" l="0" r="0" t="0"/>
          <a:stretch/>
        </p:blipFill>
        <p:spPr>
          <a:xfrm>
            <a:off x="3313038" y="2245761"/>
            <a:ext cx="1241657" cy="1258551"/>
          </a:xfrm>
          <a:prstGeom prst="rect">
            <a:avLst/>
          </a:prstGeom>
          <a:noFill/>
          <a:ln>
            <a:noFill/>
          </a:ln>
        </p:spPr>
      </p:pic>
      <p:pic>
        <p:nvPicPr>
          <p:cNvPr id="1127" name="Google Shape;1127;p90"/>
          <p:cNvPicPr preferRelativeResize="0"/>
          <p:nvPr/>
        </p:nvPicPr>
        <p:blipFill rotWithShape="1">
          <a:blip r:embed="rId10">
            <a:alphaModFix/>
          </a:blip>
          <a:srcRect b="0" l="0" r="0" t="0"/>
          <a:stretch/>
        </p:blipFill>
        <p:spPr>
          <a:xfrm>
            <a:off x="4754481" y="2245737"/>
            <a:ext cx="1241644" cy="1258537"/>
          </a:xfrm>
          <a:prstGeom prst="rect">
            <a:avLst/>
          </a:prstGeom>
          <a:noFill/>
          <a:ln>
            <a:noFill/>
          </a:ln>
        </p:spPr>
      </p:pic>
      <p:pic>
        <p:nvPicPr>
          <p:cNvPr id="1128" name="Google Shape;1128;p90"/>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9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35" name="Google Shape;1135;p9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36" name="Google Shape;1136;p91"/>
          <p:cNvPicPr preferRelativeResize="0"/>
          <p:nvPr/>
        </p:nvPicPr>
        <p:blipFill rotWithShape="1">
          <a:blip r:embed="rId3">
            <a:alphaModFix/>
          </a:blip>
          <a:srcRect b="0" l="0" r="0" t="0"/>
          <a:stretch/>
        </p:blipFill>
        <p:spPr>
          <a:xfrm>
            <a:off x="1871612" y="2245760"/>
            <a:ext cx="1241657" cy="1258551"/>
          </a:xfrm>
          <a:prstGeom prst="rect">
            <a:avLst/>
          </a:prstGeom>
          <a:noFill/>
          <a:ln>
            <a:noFill/>
          </a:ln>
        </p:spPr>
      </p:pic>
      <p:pic>
        <p:nvPicPr>
          <p:cNvPr id="1137" name="Google Shape;1137;p91"/>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38" name="Google Shape;1138;p91"/>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39" name="Google Shape;1139;p91"/>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40" name="Google Shape;1140;p91"/>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41" name="Google Shape;1141;p91"/>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42" name="Google Shape;1142;p91"/>
          <p:cNvPicPr preferRelativeResize="0"/>
          <p:nvPr/>
        </p:nvPicPr>
        <p:blipFill rotWithShape="1">
          <a:blip r:embed="rId9">
            <a:alphaModFix/>
          </a:blip>
          <a:srcRect b="0" l="0" r="0" t="0"/>
          <a:stretch/>
        </p:blipFill>
        <p:spPr>
          <a:xfrm>
            <a:off x="3313038" y="2245761"/>
            <a:ext cx="1241657" cy="1258551"/>
          </a:xfrm>
          <a:prstGeom prst="rect">
            <a:avLst/>
          </a:prstGeom>
          <a:noFill/>
          <a:ln>
            <a:noFill/>
          </a:ln>
        </p:spPr>
      </p:pic>
      <p:pic>
        <p:nvPicPr>
          <p:cNvPr id="1143" name="Google Shape;1143;p91"/>
          <p:cNvPicPr preferRelativeResize="0"/>
          <p:nvPr/>
        </p:nvPicPr>
        <p:blipFill rotWithShape="1">
          <a:blip r:embed="rId10">
            <a:alphaModFix/>
          </a:blip>
          <a:srcRect b="0" l="0" r="0" t="0"/>
          <a:stretch/>
        </p:blipFill>
        <p:spPr>
          <a:xfrm>
            <a:off x="4754481" y="2245737"/>
            <a:ext cx="1241644" cy="1258537"/>
          </a:xfrm>
          <a:prstGeom prst="rect">
            <a:avLst/>
          </a:prstGeom>
          <a:noFill/>
          <a:ln>
            <a:noFill/>
          </a:ln>
        </p:spPr>
      </p:pic>
      <p:pic>
        <p:nvPicPr>
          <p:cNvPr id="1144" name="Google Shape;1144;p91"/>
          <p:cNvPicPr preferRelativeResize="0"/>
          <p:nvPr/>
        </p:nvPicPr>
        <p:blipFill rotWithShape="1">
          <a:blip r:embed="rId11">
            <a:alphaModFix/>
          </a:blip>
          <a:srcRect b="0" l="0" r="0" t="0"/>
          <a:stretch/>
        </p:blipFill>
        <p:spPr>
          <a:xfrm flipH="1" rot="10800000">
            <a:off x="2697300" y="3249725"/>
            <a:ext cx="1022300" cy="1205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51" name="Google Shape;1151;p9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52" name="Google Shape;1152;p92"/>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153" name="Google Shape;1153;p92"/>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54" name="Google Shape;1154;p92"/>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55" name="Google Shape;1155;p92"/>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56" name="Google Shape;1156;p92"/>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57" name="Google Shape;1157;p92"/>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58" name="Google Shape;1158;p92"/>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159" name="Google Shape;1159;p92"/>
          <p:cNvPicPr preferRelativeResize="0"/>
          <p:nvPr/>
        </p:nvPicPr>
        <p:blipFill rotWithShape="1">
          <a:blip r:embed="rId10">
            <a:alphaModFix/>
          </a:blip>
          <a:srcRect b="0" l="0" r="0" t="0"/>
          <a:stretch/>
        </p:blipFill>
        <p:spPr>
          <a:xfrm flipH="1" rot="10800000">
            <a:off x="2697300" y="3249725"/>
            <a:ext cx="1022300" cy="1205850"/>
          </a:xfrm>
          <a:prstGeom prst="rect">
            <a:avLst/>
          </a:prstGeom>
          <a:noFill/>
          <a:ln>
            <a:noFill/>
          </a:ln>
        </p:spPr>
      </p:pic>
      <p:pic>
        <p:nvPicPr>
          <p:cNvPr id="1160" name="Google Shape;1160;p92"/>
          <p:cNvPicPr preferRelativeResize="0"/>
          <p:nvPr/>
        </p:nvPicPr>
        <p:blipFill rotWithShape="1">
          <a:blip r:embed="rId11">
            <a:alphaModFix/>
          </a:blip>
          <a:srcRect b="0" l="0" r="0" t="0"/>
          <a:stretch/>
        </p:blipFill>
        <p:spPr>
          <a:xfrm>
            <a:off x="1871601" y="2245736"/>
            <a:ext cx="1241657" cy="12585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9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67" name="Google Shape;1167;p9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68" name="Google Shape;1168;p93"/>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169" name="Google Shape;1169;p93"/>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70" name="Google Shape;1170;p93"/>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71" name="Google Shape;1171;p93"/>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72" name="Google Shape;1172;p93"/>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73" name="Google Shape;1173;p93"/>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74" name="Google Shape;1174;p93"/>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175" name="Google Shape;1175;p93"/>
          <p:cNvPicPr preferRelativeResize="0"/>
          <p:nvPr/>
        </p:nvPicPr>
        <p:blipFill rotWithShape="1">
          <a:blip r:embed="rId10">
            <a:alphaModFix/>
          </a:blip>
          <a:srcRect b="0" l="0" r="0" t="0"/>
          <a:stretch/>
        </p:blipFill>
        <p:spPr>
          <a:xfrm flipH="1" rot="10800000">
            <a:off x="4145100" y="3249725"/>
            <a:ext cx="1022300" cy="1205850"/>
          </a:xfrm>
          <a:prstGeom prst="rect">
            <a:avLst/>
          </a:prstGeom>
          <a:noFill/>
          <a:ln>
            <a:noFill/>
          </a:ln>
        </p:spPr>
      </p:pic>
      <p:pic>
        <p:nvPicPr>
          <p:cNvPr id="1176" name="Google Shape;1176;p93"/>
          <p:cNvPicPr preferRelativeResize="0"/>
          <p:nvPr/>
        </p:nvPicPr>
        <p:blipFill rotWithShape="1">
          <a:blip r:embed="rId11">
            <a:alphaModFix/>
          </a:blip>
          <a:srcRect b="0" l="0" r="0" t="0"/>
          <a:stretch/>
        </p:blipFill>
        <p:spPr>
          <a:xfrm>
            <a:off x="1871601" y="2245736"/>
            <a:ext cx="1241657" cy="1258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nvSpPr>
        <p:spPr>
          <a:xfrm>
            <a:off x="383375" y="224350"/>
            <a:ext cx="11808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Lab 4 Written Problem: Connecting Ropes</a:t>
            </a:r>
            <a:endParaRPr b="1" i="0" sz="4000" u="none" cap="none" strike="noStrike">
              <a:solidFill>
                <a:srgbClr val="000000"/>
              </a:solidFill>
              <a:latin typeface="Mukta"/>
              <a:ea typeface="Mukta"/>
              <a:cs typeface="Mukta"/>
              <a:sym typeface="Mukta"/>
            </a:endParaRPr>
          </a:p>
        </p:txBody>
      </p:sp>
      <p:sp>
        <p:nvSpPr>
          <p:cNvPr id="171" name="Google Shape;171;p22"/>
          <p:cNvSpPr txBox="1"/>
          <p:nvPr>
            <p:ph idx="4294967295" type="body"/>
          </p:nvPr>
        </p:nvSpPr>
        <p:spPr>
          <a:xfrm>
            <a:off x="425975" y="1271875"/>
            <a:ext cx="11472300" cy="54129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Font typeface="Mukta"/>
              <a:buChar char="•"/>
            </a:pPr>
            <a:r>
              <a:rPr lang="en-US">
                <a:latin typeface="Mukta"/>
                <a:ea typeface="Mukta"/>
                <a:cs typeface="Mukta"/>
                <a:sym typeface="Mukta"/>
              </a:rPr>
              <a:t>Find the minimum cost of connecting ropes:</a:t>
            </a:r>
            <a:endParaRPr>
              <a:latin typeface="Mukta"/>
              <a:ea typeface="Mukta"/>
              <a:cs typeface="Mukta"/>
              <a:sym typeface="Mukta"/>
            </a:endParaRPr>
          </a:p>
          <a:p>
            <a:pPr indent="-381000" lvl="1" marL="914400" rtl="0" algn="l">
              <a:lnSpc>
                <a:spcPct val="115000"/>
              </a:lnSpc>
              <a:spcBef>
                <a:spcPts val="0"/>
              </a:spcBef>
              <a:spcAft>
                <a:spcPts val="0"/>
              </a:spcAft>
              <a:buSzPts val="2400"/>
              <a:buFont typeface="Mukta"/>
              <a:buChar char="•"/>
            </a:pPr>
            <a:r>
              <a:rPr lang="en-US">
                <a:latin typeface="Mukta"/>
                <a:ea typeface="Mukta"/>
                <a:cs typeface="Mukta"/>
                <a:sym typeface="Mukta"/>
              </a:rPr>
              <a:t>minimize the sum of lengths, so connect the shortest ropes ⟶ priority queue!</a:t>
            </a:r>
            <a:endParaRPr>
              <a:latin typeface="Mukta"/>
              <a:ea typeface="Mukta"/>
              <a:cs typeface="Mukta"/>
              <a:sym typeface="Mukta"/>
            </a:endParaRPr>
          </a:p>
          <a:p>
            <a:pPr indent="0" lvl="0" marL="0" rtl="0" algn="l">
              <a:lnSpc>
                <a:spcPct val="100000"/>
              </a:lnSpc>
              <a:spcBef>
                <a:spcPts val="0"/>
              </a:spcBef>
              <a:spcAft>
                <a:spcPts val="0"/>
              </a:spcAft>
              <a:buSzPts val="2800"/>
              <a:buNone/>
            </a:pPr>
            <a:r>
              <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solidFill>
                  <a:srgbClr val="008000"/>
                </a:solidFill>
                <a:latin typeface="Consolas"/>
                <a:ea typeface="Consolas"/>
                <a:cs typeface="Consolas"/>
                <a:sym typeface="Consolas"/>
              </a:rPr>
              <a:t>// calculate minimum cost required to join n ropes</a:t>
            </a:r>
            <a:endParaRPr sz="1800">
              <a:solidFill>
                <a:srgbClr val="008000"/>
              </a:solidFill>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a:t>
            </a:r>
            <a:r>
              <a:rPr lang="en-US" sz="1800">
                <a:solidFill>
                  <a:srgbClr val="795E26"/>
                </a:solidFill>
                <a:latin typeface="Consolas"/>
                <a:ea typeface="Consolas"/>
                <a:cs typeface="Consolas"/>
                <a:sym typeface="Consolas"/>
              </a:rPr>
              <a:t>join_ropes</a:t>
            </a:r>
            <a:r>
              <a:rPr lang="en-US" sz="1800">
                <a:latin typeface="Consolas"/>
                <a:ea typeface="Consolas"/>
                <a:cs typeface="Consolas"/>
                <a:sym typeface="Consolas"/>
              </a:rPr>
              <a:t>(</a:t>
            </a:r>
            <a:r>
              <a:rPr lang="en-US" sz="1800">
                <a:solidFill>
                  <a:srgbClr val="0000FF"/>
                </a:solidFill>
                <a:latin typeface="Consolas"/>
                <a:ea typeface="Consolas"/>
                <a:cs typeface="Consolas"/>
                <a:sym typeface="Consolas"/>
              </a:rPr>
              <a:t>const </a:t>
            </a:r>
            <a:r>
              <a:rPr lang="en-US" sz="1800">
                <a:latin typeface="Consolas"/>
                <a:ea typeface="Consolas"/>
                <a:cs typeface="Consolas"/>
                <a:sym typeface="Consolas"/>
              </a:rPr>
              <a:t>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&gt;&amp; ropes)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priority_queue&lt;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vector&lt;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 greater&lt;</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&gt;&gt; </a:t>
            </a:r>
            <a:r>
              <a:rPr lang="en-US" sz="1800">
                <a:solidFill>
                  <a:srgbClr val="795E26"/>
                </a:solidFill>
                <a:latin typeface="Consolas"/>
                <a:ea typeface="Consolas"/>
                <a:cs typeface="Consolas"/>
                <a:sym typeface="Consolas"/>
              </a:rPr>
              <a:t>pq</a:t>
            </a:r>
            <a:r>
              <a:rPr lang="en-US" sz="1800">
                <a:latin typeface="Consolas"/>
                <a:ea typeface="Consolas"/>
                <a:cs typeface="Consolas"/>
                <a:sym typeface="Consolas"/>
              </a:rPr>
              <a:t>(ropes.</a:t>
            </a:r>
            <a:r>
              <a:rPr lang="en-US" sz="1800">
                <a:solidFill>
                  <a:srgbClr val="795E26"/>
                </a:solidFill>
                <a:latin typeface="Consolas"/>
                <a:ea typeface="Consolas"/>
                <a:cs typeface="Consolas"/>
                <a:sym typeface="Consolas"/>
              </a:rPr>
              <a:t>begin</a:t>
            </a:r>
            <a:r>
              <a:rPr lang="en-US" sz="1800">
                <a:latin typeface="Consolas"/>
                <a:ea typeface="Consolas"/>
                <a:cs typeface="Consolas"/>
                <a:sym typeface="Consolas"/>
              </a:rPr>
              <a:t>(), ropes.</a:t>
            </a:r>
            <a:r>
              <a:rPr lang="en-US" sz="1800">
                <a:solidFill>
                  <a:srgbClr val="795E26"/>
                </a:solidFill>
                <a:latin typeface="Consolas"/>
                <a:ea typeface="Consolas"/>
                <a:cs typeface="Consolas"/>
                <a:sym typeface="Consolas"/>
              </a:rPr>
              <a:t>end</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cost = </a:t>
            </a:r>
            <a:r>
              <a:rPr lang="en-US" sz="1800">
                <a:solidFill>
                  <a:srgbClr val="09885A"/>
                </a:solidFill>
                <a:latin typeface="Consolas"/>
                <a:ea typeface="Consolas"/>
                <a:cs typeface="Consolas"/>
                <a:sym typeface="Consolas"/>
              </a:rPr>
              <a:t>0</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while</a:t>
            </a: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size</a:t>
            </a:r>
            <a:r>
              <a:rPr lang="en-US" sz="1800">
                <a:latin typeface="Consolas"/>
                <a:ea typeface="Consolas"/>
                <a:cs typeface="Consolas"/>
                <a:sym typeface="Consolas"/>
              </a:rPr>
              <a:t>() &gt; </a:t>
            </a:r>
            <a:r>
              <a:rPr lang="en-US" sz="1800">
                <a:solidFill>
                  <a:srgbClr val="09885A"/>
                </a:solidFill>
                <a:latin typeface="Consolas"/>
                <a:ea typeface="Consolas"/>
                <a:cs typeface="Consolas"/>
                <a:sym typeface="Consolas"/>
              </a:rPr>
              <a:t>1</a:t>
            </a: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rope1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latin typeface="Consolas"/>
                <a:ea typeface="Consolas"/>
                <a:cs typeface="Consolas"/>
                <a:sym typeface="Consolas"/>
              </a:rPr>
              <a:t> rope2 = pq.</a:t>
            </a:r>
            <a:r>
              <a:rPr lang="en-US" sz="1800">
                <a:solidFill>
                  <a:srgbClr val="795E26"/>
                </a:solidFill>
                <a:latin typeface="Consolas"/>
                <a:ea typeface="Consolas"/>
                <a:cs typeface="Consolas"/>
                <a:sym typeface="Consolas"/>
              </a:rPr>
              <a:t>top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pop</a:t>
            </a:r>
            <a:r>
              <a:rPr lang="en-US" sz="1800">
                <a:latin typeface="Consolas"/>
                <a:ea typeface="Consolas"/>
                <a:cs typeface="Consolas"/>
                <a:sym typeface="Consolas"/>
              </a:rPr>
              <a: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pq.</a:t>
            </a:r>
            <a:r>
              <a:rPr lang="en-US" sz="1800">
                <a:solidFill>
                  <a:srgbClr val="795E26"/>
                </a:solidFill>
                <a:latin typeface="Consolas"/>
                <a:ea typeface="Consolas"/>
                <a:cs typeface="Consolas"/>
                <a:sym typeface="Consolas"/>
              </a:rPr>
              <a:t>push</a:t>
            </a:r>
            <a:r>
              <a:rPr lang="en-US" sz="1800">
                <a:latin typeface="Consolas"/>
                <a:ea typeface="Consolas"/>
                <a:cs typeface="Consolas"/>
                <a:sym typeface="Consolas"/>
              </a:rPr>
              <a:t>(rope1 + rope2);</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cost += (rope1 + rope2);</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   </a:t>
            </a:r>
            <a:r>
              <a:rPr lang="en-US" sz="1800">
                <a:solidFill>
                  <a:srgbClr val="AF00DB"/>
                </a:solidFill>
                <a:latin typeface="Consolas"/>
                <a:ea typeface="Consolas"/>
                <a:cs typeface="Consolas"/>
                <a:sym typeface="Consolas"/>
              </a:rPr>
              <a:t>return</a:t>
            </a:r>
            <a:r>
              <a:rPr lang="en-US" sz="1800">
                <a:latin typeface="Consolas"/>
                <a:ea typeface="Consolas"/>
                <a:cs typeface="Consolas"/>
                <a:sym typeface="Consolas"/>
              </a:rPr>
              <a:t> cost;</a:t>
            </a:r>
            <a:endParaRPr sz="1800">
              <a:latin typeface="Consolas"/>
              <a:ea typeface="Consolas"/>
              <a:cs typeface="Consolas"/>
              <a:sym typeface="Consolas"/>
            </a:endParaRPr>
          </a:p>
          <a:p>
            <a:pPr indent="0" lvl="0" marL="457200" rtl="0" algn="l">
              <a:lnSpc>
                <a:spcPct val="100000"/>
              </a:lnSpc>
              <a:spcBef>
                <a:spcPts val="0"/>
              </a:spcBef>
              <a:spcAft>
                <a:spcPts val="0"/>
              </a:spcAft>
              <a:buSzPts val="2800"/>
              <a:buNone/>
            </a:pPr>
            <a:r>
              <a:rPr lang="en-US"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15000"/>
              </a:lnSpc>
              <a:spcBef>
                <a:spcPts val="1000"/>
              </a:spcBef>
              <a:spcAft>
                <a:spcPts val="0"/>
              </a:spcAft>
              <a:buSzPts val="2800"/>
              <a:buNone/>
            </a:pPr>
            <a:r>
              <a:t/>
            </a:r>
            <a:endParaRPr>
              <a:latin typeface="Mukta"/>
              <a:ea typeface="Mukta"/>
              <a:cs typeface="Mukta"/>
              <a:sym typeface="Mukta"/>
            </a:endParaRPr>
          </a:p>
        </p:txBody>
      </p:sp>
      <p:sp>
        <p:nvSpPr>
          <p:cNvPr id="172" name="Google Shape;172;p22"/>
          <p:cNvSpPr txBox="1"/>
          <p:nvPr/>
        </p:nvSpPr>
        <p:spPr>
          <a:xfrm>
            <a:off x="5198625" y="3718100"/>
            <a:ext cx="2800200" cy="75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we want a min PQ, so we use </a:t>
            </a:r>
            <a:r>
              <a:rPr b="0" i="0" lang="en-US" sz="1800" u="none" cap="none" strike="noStrike">
                <a:solidFill>
                  <a:srgbClr val="000000"/>
                </a:solidFill>
                <a:latin typeface="Consolas"/>
                <a:ea typeface="Consolas"/>
                <a:cs typeface="Consolas"/>
                <a:sym typeface="Consolas"/>
              </a:rPr>
              <a:t>greater&lt;int&gt;</a:t>
            </a:r>
            <a:r>
              <a:rPr b="0" i="0" lang="en-US" sz="1800" u="none" cap="none" strike="noStrike">
                <a:solidFill>
                  <a:srgbClr val="000000"/>
                </a:solidFill>
                <a:latin typeface="Mukta"/>
                <a:ea typeface="Mukta"/>
                <a:cs typeface="Mukta"/>
                <a:sym typeface="Mukta"/>
              </a:rPr>
              <a:t> here</a:t>
            </a:r>
            <a:endParaRPr b="0" i="0" sz="1800" u="none" cap="none" strike="noStrike">
              <a:solidFill>
                <a:srgbClr val="000000"/>
              </a:solidFill>
              <a:latin typeface="Mukta"/>
              <a:ea typeface="Mukta"/>
              <a:cs typeface="Mukta"/>
              <a:sym typeface="Mukta"/>
            </a:endParaRPr>
          </a:p>
        </p:txBody>
      </p:sp>
      <p:cxnSp>
        <p:nvCxnSpPr>
          <p:cNvPr id="173" name="Google Shape;173;p22"/>
          <p:cNvCxnSpPr>
            <a:stCxn id="172" idx="0"/>
          </p:cNvCxnSpPr>
          <p:nvPr/>
        </p:nvCxnSpPr>
        <p:spPr>
          <a:xfrm rot="10800000">
            <a:off x="6430125" y="3523700"/>
            <a:ext cx="168600" cy="194400"/>
          </a:xfrm>
          <a:prstGeom prst="straightConnector1">
            <a:avLst/>
          </a:prstGeom>
          <a:noFill/>
          <a:ln cap="flat" cmpd="sng" w="9525">
            <a:solidFill>
              <a:srgbClr val="000000"/>
            </a:solidFill>
            <a:prstDash val="solid"/>
            <a:round/>
            <a:headEnd len="sm" w="sm" type="none"/>
            <a:tailEnd len="med" w="med" type="triangle"/>
          </a:ln>
        </p:spPr>
      </p:cxnSp>
      <p:sp>
        <p:nvSpPr>
          <p:cNvPr id="174" name="Google Shape;174;p22"/>
          <p:cNvSpPr txBox="1"/>
          <p:nvPr/>
        </p:nvSpPr>
        <p:spPr>
          <a:xfrm>
            <a:off x="8439325" y="3718100"/>
            <a:ext cx="2955600" cy="128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if you want to efficiently convert data in a container into a heap (PQ), consider using a range constructor</a:t>
            </a:r>
            <a:endParaRPr b="0" i="0" sz="1800" u="none" cap="none" strike="noStrike">
              <a:solidFill>
                <a:srgbClr val="000000"/>
              </a:solidFill>
              <a:latin typeface="Mukta"/>
              <a:ea typeface="Mukta"/>
              <a:cs typeface="Mukta"/>
              <a:sym typeface="Mukta"/>
            </a:endParaRPr>
          </a:p>
        </p:txBody>
      </p:sp>
      <p:cxnSp>
        <p:nvCxnSpPr>
          <p:cNvPr id="175" name="Google Shape;175;p22"/>
          <p:cNvCxnSpPr/>
          <p:nvPr/>
        </p:nvCxnSpPr>
        <p:spPr>
          <a:xfrm rot="10800000">
            <a:off x="9450875" y="3549500"/>
            <a:ext cx="194400" cy="168600"/>
          </a:xfrm>
          <a:prstGeom prst="straightConnector1">
            <a:avLst/>
          </a:prstGeom>
          <a:noFill/>
          <a:ln cap="flat" cmpd="sng" w="9525">
            <a:solidFill>
              <a:srgbClr val="000000"/>
            </a:solidFill>
            <a:prstDash val="solid"/>
            <a:round/>
            <a:headEnd len="sm" w="sm" type="none"/>
            <a:tailEnd len="med" w="med" type="triangle"/>
          </a:ln>
        </p:spPr>
      </p:cxnSp>
      <p:sp>
        <p:nvSpPr>
          <p:cNvPr id="176" name="Google Shape;176;p22"/>
          <p:cNvSpPr txBox="1"/>
          <p:nvPr/>
        </p:nvSpPr>
        <p:spPr>
          <a:xfrm>
            <a:off x="5198625" y="4742250"/>
            <a:ext cx="2800200" cy="186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ukta"/>
                <a:ea typeface="Mukta"/>
                <a:cs typeface="Mukta"/>
                <a:sym typeface="Mukta"/>
              </a:rPr>
              <a:t>connect the two shortest ropes you have until you only have one rope left, incrementing cost by the combined lengths of the ropes along the way</a:t>
            </a:r>
            <a:endParaRPr b="0" i="0" sz="1800" u="none" cap="none" strike="noStrike">
              <a:solidFill>
                <a:srgbClr val="000000"/>
              </a:solidFill>
              <a:latin typeface="Mukta"/>
              <a:ea typeface="Mukta"/>
              <a:cs typeface="Mukta"/>
              <a:sym typeface="Mukta"/>
            </a:endParaRPr>
          </a:p>
        </p:txBody>
      </p:sp>
      <p:cxnSp>
        <p:nvCxnSpPr>
          <p:cNvPr id="177" name="Google Shape;177;p22"/>
          <p:cNvCxnSpPr/>
          <p:nvPr/>
        </p:nvCxnSpPr>
        <p:spPr>
          <a:xfrm rot="10800000">
            <a:off x="4576400" y="4262675"/>
            <a:ext cx="622200" cy="803700"/>
          </a:xfrm>
          <a:prstGeom prst="straightConnector1">
            <a:avLst/>
          </a:prstGeom>
          <a:noFill/>
          <a:ln cap="flat" cmpd="sng" w="9525">
            <a:solidFill>
              <a:srgbClr val="000000"/>
            </a:solidFill>
            <a:prstDash val="solid"/>
            <a:round/>
            <a:headEnd len="sm" w="sm" type="none"/>
            <a:tailEnd len="med" w="med" type="triangle"/>
          </a:ln>
        </p:spPr>
      </p:cxnSp>
      <p:cxnSp>
        <p:nvCxnSpPr>
          <p:cNvPr id="178" name="Google Shape;178;p22"/>
          <p:cNvCxnSpPr/>
          <p:nvPr/>
        </p:nvCxnSpPr>
        <p:spPr>
          <a:xfrm rot="10800000">
            <a:off x="4602200" y="4794150"/>
            <a:ext cx="596400" cy="311100"/>
          </a:xfrm>
          <a:prstGeom prst="straightConnector1">
            <a:avLst/>
          </a:prstGeom>
          <a:noFill/>
          <a:ln cap="flat" cmpd="sng" w="9525">
            <a:solidFill>
              <a:srgbClr val="000000"/>
            </a:solidFill>
            <a:prstDash val="solid"/>
            <a:round/>
            <a:headEnd len="sm" w="sm" type="none"/>
            <a:tailEnd len="med" w="med" type="triangle"/>
          </a:ln>
        </p:spPr>
      </p:cxnSp>
      <p:pic>
        <p:nvPicPr>
          <p:cNvPr id="179" name="Google Shape;179;p22"/>
          <p:cNvPicPr preferRelativeResize="0"/>
          <p:nvPr/>
        </p:nvPicPr>
        <p:blipFill rotWithShape="1">
          <a:blip r:embed="rId3">
            <a:alphaModFix/>
          </a:blip>
          <a:srcRect b="0" l="0" r="0" t="0"/>
          <a:stretch/>
        </p:blipFill>
        <p:spPr>
          <a:xfrm>
            <a:off x="8785650" y="5196650"/>
            <a:ext cx="2262950" cy="1412500"/>
          </a:xfrm>
          <a:prstGeom prst="rect">
            <a:avLst/>
          </a:prstGeom>
          <a:noFill/>
          <a:ln>
            <a:noFill/>
          </a:ln>
        </p:spPr>
      </p:pic>
      <p:sp>
        <p:nvSpPr>
          <p:cNvPr id="180" name="Google Shape;180;p22"/>
          <p:cNvSpPr txBox="1"/>
          <p:nvPr/>
        </p:nvSpPr>
        <p:spPr>
          <a:xfrm>
            <a:off x="5133775" y="3653275"/>
            <a:ext cx="6326400" cy="3031500"/>
          </a:xfrm>
          <a:prstGeom prst="rect">
            <a:avLst/>
          </a:prstGeom>
          <a:solidFill>
            <a:srgbClr val="000000">
              <a:alpha val="92549"/>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Mukta"/>
                <a:ea typeface="Mukta"/>
                <a:cs typeface="Mukta"/>
                <a:sym typeface="Mukta"/>
              </a:rPr>
              <a:t> Why not just use a sorted array???</a:t>
            </a:r>
            <a:endParaRPr b="1" i="0" sz="2400" u="none" cap="none" strike="noStrike">
              <a:solidFill>
                <a:srgbClr val="FFFFFF"/>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FF00"/>
                </a:solidFill>
                <a:latin typeface="Mukta"/>
                <a:ea typeface="Mukta"/>
                <a:cs typeface="Mukta"/>
                <a:sym typeface="Mukta"/>
              </a:rPr>
              <a:t> </a:t>
            </a:r>
            <a:r>
              <a:rPr b="1" i="0" lang="en-US" sz="2400" u="none" cap="none" strike="noStrike">
                <a:solidFill>
                  <a:srgbClr val="FFF2CC"/>
                </a:solidFill>
                <a:latin typeface="Mukta"/>
                <a:ea typeface="Mukta"/>
                <a:cs typeface="Mukta"/>
                <a:sym typeface="Mukta"/>
              </a:rPr>
              <a:t>Insertion is O(n) in an array, compared to  </a:t>
            </a:r>
            <a:endParaRPr b="1" i="0" sz="2400" u="none" cap="none" strike="noStrike">
              <a:solidFill>
                <a:srgbClr val="FFF2CC"/>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2CC"/>
                </a:solidFill>
                <a:latin typeface="Mukta"/>
                <a:ea typeface="Mukta"/>
                <a:cs typeface="Mukta"/>
                <a:sym typeface="Mukta"/>
              </a:rPr>
              <a:t> O(log n) in a priority queue!</a:t>
            </a:r>
            <a:endParaRPr b="1" i="0" sz="2400" u="none" cap="none" strike="noStrike">
              <a:solidFill>
                <a:srgbClr val="FFF2CC"/>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2CC"/>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2CC"/>
                </a:solidFill>
                <a:latin typeface="Mukta"/>
                <a:ea typeface="Mukta"/>
                <a:cs typeface="Mukta"/>
                <a:sym typeface="Mukta"/>
              </a:rPr>
              <a:t> Heapify is O(n) while sorting is O(n log n).</a:t>
            </a:r>
            <a:endParaRPr b="1" i="0" sz="2400" u="none" cap="none" strike="noStrike">
              <a:solidFill>
                <a:srgbClr val="FFF2CC"/>
              </a:solidFill>
              <a:latin typeface="Mukta"/>
              <a:ea typeface="Mukta"/>
              <a:cs typeface="Mukta"/>
              <a:sym typeface="Mukt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00"/>
              </a:solidFill>
              <a:latin typeface="Mukta"/>
              <a:ea typeface="Mukta"/>
              <a:cs typeface="Mukta"/>
              <a:sym typeface="Mukt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4"/>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83" name="Google Shape;1183;p94"/>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184" name="Google Shape;1184;p94"/>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185" name="Google Shape;1185;p94"/>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186" name="Google Shape;1186;p94"/>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187" name="Google Shape;1187;p94"/>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188" name="Google Shape;1188;p94"/>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189" name="Google Shape;1189;p94"/>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190" name="Google Shape;1190;p94"/>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191" name="Google Shape;1191;p94"/>
          <p:cNvPicPr preferRelativeResize="0"/>
          <p:nvPr/>
        </p:nvPicPr>
        <p:blipFill rotWithShape="1">
          <a:blip r:embed="rId10">
            <a:alphaModFix/>
          </a:blip>
          <a:srcRect b="0" l="0" r="0" t="0"/>
          <a:stretch/>
        </p:blipFill>
        <p:spPr>
          <a:xfrm flipH="1" rot="10800000">
            <a:off x="4145100" y="3249725"/>
            <a:ext cx="1022300" cy="1205850"/>
          </a:xfrm>
          <a:prstGeom prst="rect">
            <a:avLst/>
          </a:prstGeom>
          <a:noFill/>
          <a:ln>
            <a:noFill/>
          </a:ln>
        </p:spPr>
      </p:pic>
      <p:pic>
        <p:nvPicPr>
          <p:cNvPr id="1192" name="Google Shape;1192;p94"/>
          <p:cNvPicPr preferRelativeResize="0"/>
          <p:nvPr/>
        </p:nvPicPr>
        <p:blipFill rotWithShape="1">
          <a:blip r:embed="rId11">
            <a:alphaModFix/>
          </a:blip>
          <a:srcRect b="0" l="0" r="0" t="0"/>
          <a:stretch/>
        </p:blipFill>
        <p:spPr>
          <a:xfrm>
            <a:off x="1871601" y="2245736"/>
            <a:ext cx="1241657" cy="12585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5"/>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199" name="Google Shape;1199;p9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00" name="Google Shape;1200;p95"/>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01" name="Google Shape;1201;p95"/>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02" name="Google Shape;1202;p95"/>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03" name="Google Shape;1203;p95"/>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04" name="Google Shape;1204;p95"/>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05" name="Google Shape;1205;p95"/>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206" name="Google Shape;1206;p95"/>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07" name="Google Shape;1207;p95"/>
          <p:cNvPicPr preferRelativeResize="0"/>
          <p:nvPr/>
        </p:nvPicPr>
        <p:blipFill rotWithShape="1">
          <a:blip r:embed="rId10">
            <a:alphaModFix/>
          </a:blip>
          <a:srcRect b="0" l="0" r="0" t="0"/>
          <a:stretch/>
        </p:blipFill>
        <p:spPr>
          <a:xfrm>
            <a:off x="1871601" y="2245736"/>
            <a:ext cx="1241657" cy="12585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14" name="Google Shape;1214;p9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15" name="Google Shape;1215;p96"/>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16" name="Google Shape;1216;p96"/>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17" name="Google Shape;1217;p96"/>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18" name="Google Shape;1218;p96"/>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19" name="Google Shape;1219;p96"/>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20" name="Google Shape;1220;p96"/>
          <p:cNvPicPr preferRelativeResize="0"/>
          <p:nvPr/>
        </p:nvPicPr>
        <p:blipFill rotWithShape="1">
          <a:blip r:embed="rId8">
            <a:alphaModFix/>
          </a:blip>
          <a:srcRect b="0" l="0" r="0" t="0"/>
          <a:stretch/>
        </p:blipFill>
        <p:spPr>
          <a:xfrm>
            <a:off x="430167" y="2245760"/>
            <a:ext cx="1241657" cy="1258551"/>
          </a:xfrm>
          <a:prstGeom prst="rect">
            <a:avLst/>
          </a:prstGeom>
          <a:noFill/>
          <a:ln>
            <a:noFill/>
          </a:ln>
        </p:spPr>
      </p:pic>
      <p:pic>
        <p:nvPicPr>
          <p:cNvPr id="1221" name="Google Shape;1221;p96"/>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22" name="Google Shape;1222;p96"/>
          <p:cNvPicPr preferRelativeResize="0"/>
          <p:nvPr/>
        </p:nvPicPr>
        <p:blipFill rotWithShape="1">
          <a:blip r:embed="rId10">
            <a:alphaModFix/>
          </a:blip>
          <a:srcRect b="0" l="0" r="0" t="0"/>
          <a:stretch/>
        </p:blipFill>
        <p:spPr>
          <a:xfrm>
            <a:off x="1871601" y="2245736"/>
            <a:ext cx="1241657" cy="1258551"/>
          </a:xfrm>
          <a:prstGeom prst="rect">
            <a:avLst/>
          </a:prstGeom>
          <a:noFill/>
          <a:ln>
            <a:noFill/>
          </a:ln>
        </p:spPr>
      </p:pic>
      <p:pic>
        <p:nvPicPr>
          <p:cNvPr id="1223" name="Google Shape;1223;p96"/>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9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30" name="Google Shape;1230;p9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31" name="Google Shape;1231;p97"/>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32" name="Google Shape;1232;p97"/>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33" name="Google Shape;1233;p97"/>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34" name="Google Shape;1234;p97"/>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35" name="Google Shape;1235;p97"/>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36" name="Google Shape;1236;p97"/>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237" name="Google Shape;1237;p97"/>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38" name="Google Shape;1238;p97"/>
          <p:cNvPicPr preferRelativeResize="0"/>
          <p:nvPr/>
        </p:nvPicPr>
        <p:blipFill rotWithShape="1">
          <a:blip r:embed="rId10">
            <a:alphaModFix/>
          </a:blip>
          <a:srcRect b="0" l="0" r="0" t="0"/>
          <a:stretch/>
        </p:blipFill>
        <p:spPr>
          <a:xfrm flipH="1" rot="10800000">
            <a:off x="1249500" y="3249725"/>
            <a:ext cx="1022300" cy="1205850"/>
          </a:xfrm>
          <a:prstGeom prst="rect">
            <a:avLst/>
          </a:prstGeom>
          <a:noFill/>
          <a:ln>
            <a:noFill/>
          </a:ln>
        </p:spPr>
      </p:pic>
      <p:pic>
        <p:nvPicPr>
          <p:cNvPr id="1239" name="Google Shape;1239;p97"/>
          <p:cNvPicPr preferRelativeResize="0"/>
          <p:nvPr/>
        </p:nvPicPr>
        <p:blipFill rotWithShape="1">
          <a:blip r:embed="rId11">
            <a:alphaModFix/>
          </a:blip>
          <a:srcRect b="0" l="0" r="0" t="0"/>
          <a:stretch/>
        </p:blipFill>
        <p:spPr>
          <a:xfrm>
            <a:off x="430176" y="2245761"/>
            <a:ext cx="1241657" cy="12585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9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46" name="Google Shape;1246;p9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47" name="Google Shape;1247;p98"/>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48" name="Google Shape;1248;p98"/>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49" name="Google Shape;1249;p98"/>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50" name="Google Shape;1250;p98"/>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51" name="Google Shape;1251;p98"/>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52" name="Google Shape;1252;p98"/>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253" name="Google Shape;1253;p98"/>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54" name="Google Shape;1254;p98"/>
          <p:cNvPicPr preferRelativeResize="0"/>
          <p:nvPr/>
        </p:nvPicPr>
        <p:blipFill rotWithShape="1">
          <a:blip r:embed="rId10">
            <a:alphaModFix/>
          </a:blip>
          <a:srcRect b="0" l="0" r="0" t="0"/>
          <a:stretch/>
        </p:blipFill>
        <p:spPr>
          <a:xfrm flipH="1" rot="10800000">
            <a:off x="2697300" y="3249725"/>
            <a:ext cx="1022300" cy="1205850"/>
          </a:xfrm>
          <a:prstGeom prst="rect">
            <a:avLst/>
          </a:prstGeom>
          <a:noFill/>
          <a:ln>
            <a:noFill/>
          </a:ln>
        </p:spPr>
      </p:pic>
      <p:pic>
        <p:nvPicPr>
          <p:cNvPr id="1255" name="Google Shape;1255;p98"/>
          <p:cNvPicPr preferRelativeResize="0"/>
          <p:nvPr/>
        </p:nvPicPr>
        <p:blipFill rotWithShape="1">
          <a:blip r:embed="rId11">
            <a:alphaModFix/>
          </a:blip>
          <a:srcRect b="0" l="0" r="0" t="0"/>
          <a:stretch/>
        </p:blipFill>
        <p:spPr>
          <a:xfrm>
            <a:off x="430176" y="2245761"/>
            <a:ext cx="1241657" cy="12585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62" name="Google Shape;1262;p9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63" name="Google Shape;1263;p99"/>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64" name="Google Shape;1264;p99"/>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65" name="Google Shape;1265;p99"/>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66" name="Google Shape;1266;p99"/>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67" name="Google Shape;1267;p99"/>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68" name="Google Shape;1268;p99"/>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269" name="Google Shape;1269;p99"/>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70" name="Google Shape;1270;p99"/>
          <p:cNvPicPr preferRelativeResize="0"/>
          <p:nvPr/>
        </p:nvPicPr>
        <p:blipFill rotWithShape="1">
          <a:blip r:embed="rId10">
            <a:alphaModFix/>
          </a:blip>
          <a:srcRect b="0" l="0" r="0" t="0"/>
          <a:stretch/>
        </p:blipFill>
        <p:spPr>
          <a:xfrm flipH="1" rot="10800000">
            <a:off x="2697300" y="3249725"/>
            <a:ext cx="1022300" cy="1205850"/>
          </a:xfrm>
          <a:prstGeom prst="rect">
            <a:avLst/>
          </a:prstGeom>
          <a:noFill/>
          <a:ln>
            <a:noFill/>
          </a:ln>
        </p:spPr>
      </p:pic>
      <p:pic>
        <p:nvPicPr>
          <p:cNvPr id="1271" name="Google Shape;1271;p99"/>
          <p:cNvPicPr preferRelativeResize="0"/>
          <p:nvPr/>
        </p:nvPicPr>
        <p:blipFill rotWithShape="1">
          <a:blip r:embed="rId11">
            <a:alphaModFix/>
          </a:blip>
          <a:srcRect b="0" l="0" r="0" t="0"/>
          <a:stretch/>
        </p:blipFill>
        <p:spPr>
          <a:xfrm>
            <a:off x="430176" y="2245761"/>
            <a:ext cx="1241657" cy="12585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0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78" name="Google Shape;1278;p10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79" name="Google Shape;1279;p100"/>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80" name="Google Shape;1280;p100"/>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81" name="Google Shape;1281;p100"/>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82" name="Google Shape;1282;p100"/>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83" name="Google Shape;1283;p100"/>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84" name="Google Shape;1284;p100"/>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285" name="Google Shape;1285;p100"/>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286" name="Google Shape;1286;p100"/>
          <p:cNvPicPr preferRelativeResize="0"/>
          <p:nvPr/>
        </p:nvPicPr>
        <p:blipFill rotWithShape="1">
          <a:blip r:embed="rId10">
            <a:alphaModFix/>
          </a:blip>
          <a:srcRect b="0" l="0" r="0" t="0"/>
          <a:stretch/>
        </p:blipFill>
        <p:spPr>
          <a:xfrm>
            <a:off x="430176" y="2245761"/>
            <a:ext cx="1241657" cy="12585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0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293" name="Google Shape;1293;p10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294" name="Google Shape;1294;p101"/>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295" name="Google Shape;1295;p101"/>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296" name="Google Shape;1296;p101"/>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297" name="Google Shape;1297;p101"/>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298" name="Google Shape;1298;p101"/>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299" name="Google Shape;1299;p101"/>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300" name="Google Shape;1300;p101"/>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301" name="Google Shape;1301;p101"/>
          <p:cNvPicPr preferRelativeResize="0"/>
          <p:nvPr/>
        </p:nvPicPr>
        <p:blipFill rotWithShape="1">
          <a:blip r:embed="rId10">
            <a:alphaModFix/>
          </a:blip>
          <a:srcRect b="0" l="0" r="0" t="0"/>
          <a:stretch/>
        </p:blipFill>
        <p:spPr>
          <a:xfrm>
            <a:off x="430176" y="2245761"/>
            <a:ext cx="1241657" cy="1258551"/>
          </a:xfrm>
          <a:prstGeom prst="rect">
            <a:avLst/>
          </a:prstGeom>
          <a:noFill/>
          <a:ln>
            <a:noFill/>
          </a:ln>
        </p:spPr>
      </p:pic>
      <p:pic>
        <p:nvPicPr>
          <p:cNvPr id="1302" name="Google Shape;1302;p101"/>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0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309" name="Google Shape;1309;p10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310" name="Google Shape;1310;p102"/>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311" name="Google Shape;1311;p102"/>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312" name="Google Shape;1312;p102"/>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313" name="Google Shape;1313;p102"/>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314" name="Google Shape;1314;p102"/>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315" name="Google Shape;1315;p102"/>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316" name="Google Shape;1316;p102"/>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317" name="Google Shape;1317;p102"/>
          <p:cNvPicPr preferRelativeResize="0"/>
          <p:nvPr/>
        </p:nvPicPr>
        <p:blipFill rotWithShape="1">
          <a:blip r:embed="rId10">
            <a:alphaModFix/>
          </a:blip>
          <a:srcRect b="0" l="0" r="0" t="0"/>
          <a:stretch/>
        </p:blipFill>
        <p:spPr>
          <a:xfrm>
            <a:off x="430176" y="2245761"/>
            <a:ext cx="1241657" cy="1258551"/>
          </a:xfrm>
          <a:prstGeom prst="rect">
            <a:avLst/>
          </a:prstGeom>
          <a:noFill/>
          <a:ln>
            <a:noFill/>
          </a:ln>
        </p:spPr>
      </p:pic>
      <p:pic>
        <p:nvPicPr>
          <p:cNvPr id="1318" name="Google Shape;1318;p102"/>
          <p:cNvPicPr preferRelativeResize="0"/>
          <p:nvPr/>
        </p:nvPicPr>
        <p:blipFill rotWithShape="1">
          <a:blip r:embed="rId11">
            <a:alphaModFix/>
          </a:blip>
          <a:srcRect b="0" l="0" r="0" t="0"/>
          <a:stretch/>
        </p:blipFill>
        <p:spPr>
          <a:xfrm flipH="1" rot="10800000">
            <a:off x="1249500" y="3249725"/>
            <a:ext cx="1022300" cy="1205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0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Bubble sort in action:</a:t>
            </a:r>
            <a:endParaRPr>
              <a:latin typeface="Mukta"/>
              <a:ea typeface="Mukta"/>
              <a:cs typeface="Mukta"/>
              <a:sym typeface="Mukta"/>
            </a:endParaRPr>
          </a:p>
        </p:txBody>
      </p:sp>
      <p:sp>
        <p:nvSpPr>
          <p:cNvPr id="1325" name="Google Shape;1325;p10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Bubble Sort</a:t>
            </a:r>
            <a:endParaRPr b="1" i="0" sz="4000" u="none" cap="none" strike="noStrike">
              <a:solidFill>
                <a:srgbClr val="000000"/>
              </a:solidFill>
              <a:latin typeface="Mukta"/>
              <a:ea typeface="Mukta"/>
              <a:cs typeface="Mukta"/>
              <a:sym typeface="Mukta"/>
            </a:endParaRPr>
          </a:p>
        </p:txBody>
      </p:sp>
      <p:pic>
        <p:nvPicPr>
          <p:cNvPr id="1326" name="Google Shape;1326;p103"/>
          <p:cNvPicPr preferRelativeResize="0"/>
          <p:nvPr/>
        </p:nvPicPr>
        <p:blipFill rotWithShape="1">
          <a:blip r:embed="rId3">
            <a:alphaModFix/>
          </a:blip>
          <a:srcRect b="0" l="0" r="0" t="0"/>
          <a:stretch/>
        </p:blipFill>
        <p:spPr>
          <a:xfrm>
            <a:off x="3313037" y="2245760"/>
            <a:ext cx="1241657" cy="1258551"/>
          </a:xfrm>
          <a:prstGeom prst="rect">
            <a:avLst/>
          </a:prstGeom>
          <a:noFill/>
          <a:ln>
            <a:noFill/>
          </a:ln>
        </p:spPr>
      </p:pic>
      <p:pic>
        <p:nvPicPr>
          <p:cNvPr id="1327" name="Google Shape;1327;p103"/>
          <p:cNvPicPr preferRelativeResize="0"/>
          <p:nvPr/>
        </p:nvPicPr>
        <p:blipFill rotWithShape="1">
          <a:blip r:embed="rId4">
            <a:alphaModFix/>
          </a:blip>
          <a:srcRect b="0" l="0" r="0" t="0"/>
          <a:stretch/>
        </p:blipFill>
        <p:spPr>
          <a:xfrm>
            <a:off x="6195888" y="2245760"/>
            <a:ext cx="1241657" cy="1258551"/>
          </a:xfrm>
          <a:prstGeom prst="rect">
            <a:avLst/>
          </a:prstGeom>
          <a:noFill/>
          <a:ln>
            <a:noFill/>
          </a:ln>
        </p:spPr>
      </p:pic>
      <p:pic>
        <p:nvPicPr>
          <p:cNvPr id="1328" name="Google Shape;1328;p103"/>
          <p:cNvPicPr preferRelativeResize="0"/>
          <p:nvPr/>
        </p:nvPicPr>
        <p:blipFill rotWithShape="1">
          <a:blip r:embed="rId5">
            <a:alphaModFix/>
          </a:blip>
          <a:srcRect b="0" l="0" r="0" t="0"/>
          <a:stretch/>
        </p:blipFill>
        <p:spPr>
          <a:xfrm>
            <a:off x="9078724" y="2245749"/>
            <a:ext cx="1241657" cy="1258551"/>
          </a:xfrm>
          <a:prstGeom prst="rect">
            <a:avLst/>
          </a:prstGeom>
          <a:noFill/>
          <a:ln>
            <a:noFill/>
          </a:ln>
        </p:spPr>
      </p:pic>
      <p:pic>
        <p:nvPicPr>
          <p:cNvPr id="1329" name="Google Shape;1329;p103"/>
          <p:cNvPicPr preferRelativeResize="0"/>
          <p:nvPr/>
        </p:nvPicPr>
        <p:blipFill rotWithShape="1">
          <a:blip r:embed="rId6">
            <a:alphaModFix/>
          </a:blip>
          <a:srcRect b="0" l="0" r="0" t="0"/>
          <a:stretch/>
        </p:blipFill>
        <p:spPr>
          <a:xfrm>
            <a:off x="10520157" y="2245761"/>
            <a:ext cx="1241657" cy="1258551"/>
          </a:xfrm>
          <a:prstGeom prst="rect">
            <a:avLst/>
          </a:prstGeom>
          <a:noFill/>
          <a:ln>
            <a:noFill/>
          </a:ln>
        </p:spPr>
      </p:pic>
      <p:pic>
        <p:nvPicPr>
          <p:cNvPr id="1330" name="Google Shape;1330;p103"/>
          <p:cNvPicPr preferRelativeResize="0"/>
          <p:nvPr/>
        </p:nvPicPr>
        <p:blipFill rotWithShape="1">
          <a:blip r:embed="rId7">
            <a:alphaModFix/>
          </a:blip>
          <a:srcRect b="0" l="0" r="0" t="0"/>
          <a:stretch/>
        </p:blipFill>
        <p:spPr>
          <a:xfrm>
            <a:off x="7637286" y="2245750"/>
            <a:ext cx="1241668" cy="1258561"/>
          </a:xfrm>
          <a:prstGeom prst="rect">
            <a:avLst/>
          </a:prstGeom>
          <a:noFill/>
          <a:ln>
            <a:noFill/>
          </a:ln>
        </p:spPr>
      </p:pic>
      <p:pic>
        <p:nvPicPr>
          <p:cNvPr id="1331" name="Google Shape;1331;p103"/>
          <p:cNvPicPr preferRelativeResize="0"/>
          <p:nvPr/>
        </p:nvPicPr>
        <p:blipFill rotWithShape="1">
          <a:blip r:embed="rId8">
            <a:alphaModFix/>
          </a:blip>
          <a:srcRect b="0" l="0" r="0" t="0"/>
          <a:stretch/>
        </p:blipFill>
        <p:spPr>
          <a:xfrm>
            <a:off x="1871592" y="2245760"/>
            <a:ext cx="1241657" cy="1258551"/>
          </a:xfrm>
          <a:prstGeom prst="rect">
            <a:avLst/>
          </a:prstGeom>
          <a:noFill/>
          <a:ln>
            <a:noFill/>
          </a:ln>
        </p:spPr>
      </p:pic>
      <p:pic>
        <p:nvPicPr>
          <p:cNvPr id="1332" name="Google Shape;1332;p103"/>
          <p:cNvPicPr preferRelativeResize="0"/>
          <p:nvPr/>
        </p:nvPicPr>
        <p:blipFill rotWithShape="1">
          <a:blip r:embed="rId9">
            <a:alphaModFix/>
          </a:blip>
          <a:srcRect b="0" l="0" r="0" t="0"/>
          <a:stretch/>
        </p:blipFill>
        <p:spPr>
          <a:xfrm>
            <a:off x="4754481" y="2245737"/>
            <a:ext cx="1241644" cy="1258537"/>
          </a:xfrm>
          <a:prstGeom prst="rect">
            <a:avLst/>
          </a:prstGeom>
          <a:noFill/>
          <a:ln>
            <a:noFill/>
          </a:ln>
        </p:spPr>
      </p:pic>
      <p:pic>
        <p:nvPicPr>
          <p:cNvPr id="1333" name="Google Shape;1333;p103"/>
          <p:cNvPicPr preferRelativeResize="0"/>
          <p:nvPr/>
        </p:nvPicPr>
        <p:blipFill rotWithShape="1">
          <a:blip r:embed="rId10">
            <a:alphaModFix/>
          </a:blip>
          <a:srcRect b="0" l="0" r="0" t="0"/>
          <a:stretch/>
        </p:blipFill>
        <p:spPr>
          <a:xfrm>
            <a:off x="430176" y="2245761"/>
            <a:ext cx="1241657" cy="1258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185" name="Shape 185"/>
        <p:cNvGrpSpPr/>
        <p:nvPr/>
      </p:nvGrpSpPr>
      <p:grpSpPr>
        <a:xfrm>
          <a:off x="0" y="0"/>
          <a:ext cx="0" cy="0"/>
          <a:chOff x="0" y="0"/>
          <a:chExt cx="0" cy="0"/>
        </a:xfrm>
      </p:grpSpPr>
      <p:sp>
        <p:nvSpPr>
          <p:cNvPr id="186" name="Google Shape;186;p23"/>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Midterm Topics</a:t>
            </a:r>
            <a:endParaRPr sz="6000">
              <a:solidFill>
                <a:srgbClr val="FFFFFF"/>
              </a:solidFill>
              <a:latin typeface="Mukta"/>
              <a:ea typeface="Mukta"/>
              <a:cs typeface="Mukta"/>
              <a:sym typeface="Mukt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BA6E"/>
            </a:gs>
            <a:gs pos="100000">
              <a:srgbClr val="298F70"/>
            </a:gs>
          </a:gsLst>
          <a:path path="circle">
            <a:fillToRect b="50%" l="50%" r="50%" t="50%"/>
          </a:path>
          <a:tileRect/>
        </a:gradFill>
      </p:bgPr>
    </p:bg>
    <p:spTree>
      <p:nvGrpSpPr>
        <p:cNvPr id="1338" name="Shape 1338"/>
        <p:cNvGrpSpPr/>
        <p:nvPr/>
      </p:nvGrpSpPr>
      <p:grpSpPr>
        <a:xfrm>
          <a:off x="0" y="0"/>
          <a:ext cx="0" cy="0"/>
          <a:chOff x="0" y="0"/>
          <a:chExt cx="0" cy="0"/>
        </a:xfrm>
      </p:grpSpPr>
      <p:sp>
        <p:nvSpPr>
          <p:cNvPr id="1339" name="Google Shape;1339;p104"/>
          <p:cNvSpPr txBox="1"/>
          <p:nvPr>
            <p:ph type="title"/>
          </p:nvPr>
        </p:nvSpPr>
        <p:spPr>
          <a:xfrm>
            <a:off x="0" y="2870625"/>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600"/>
              <a:buNone/>
            </a:pPr>
            <a:r>
              <a:rPr lang="en-US" sz="6000">
                <a:solidFill>
                  <a:srgbClr val="FFFFFF"/>
                </a:solidFill>
                <a:latin typeface="Mukta"/>
                <a:ea typeface="Mukta"/>
                <a:cs typeface="Mukta"/>
                <a:sym typeface="Mukta"/>
              </a:rPr>
              <a:t>Selection Sort</a:t>
            </a:r>
            <a:endParaRPr sz="6000">
              <a:solidFill>
                <a:srgbClr val="FFFFFF"/>
              </a:solidFill>
              <a:latin typeface="Mukta"/>
              <a:ea typeface="Mukta"/>
              <a:cs typeface="Mukta"/>
              <a:sym typeface="Mukt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5"/>
          <p:cNvSpPr txBox="1"/>
          <p:nvPr>
            <p:ph idx="4294967295" type="body"/>
          </p:nvPr>
        </p:nvSpPr>
        <p:spPr>
          <a:xfrm>
            <a:off x="425975" y="1271875"/>
            <a:ext cx="11480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Characteristics of selection sort:</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0" lvl="0" marL="0" marR="0" rtl="0" algn="l">
              <a:lnSpc>
                <a:spcPct val="115000"/>
              </a:lnSpc>
              <a:spcBef>
                <a:spcPts val="1000"/>
              </a:spcBef>
              <a:spcAft>
                <a:spcPts val="0"/>
              </a:spcAft>
              <a:buSzPts val="2800"/>
              <a:buNone/>
            </a:pPr>
            <a:r>
              <a:t/>
            </a:r>
            <a:endParaRPr>
              <a:latin typeface="Mukta"/>
              <a:ea typeface="Mukta"/>
              <a:cs typeface="Mukta"/>
              <a:sym typeface="Mukta"/>
            </a:endParaRPr>
          </a:p>
          <a:p>
            <a:pPr indent="-381000" lvl="1" marL="914400" marR="0" rtl="0" algn="l">
              <a:lnSpc>
                <a:spcPct val="115000"/>
              </a:lnSpc>
              <a:spcBef>
                <a:spcPts val="1000"/>
              </a:spcBef>
              <a:spcAft>
                <a:spcPts val="0"/>
              </a:spcAft>
              <a:buSzPts val="2400"/>
              <a:buFont typeface="Mukta"/>
              <a:buChar char="•"/>
            </a:pPr>
            <a:r>
              <a:rPr lang="en-US">
                <a:latin typeface="Mukta"/>
                <a:ea typeface="Mukta"/>
                <a:cs typeface="Mukta"/>
                <a:sym typeface="Mukta"/>
              </a:rPr>
              <a:t>Good when auxiliary memory is limited.</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Algorithm: divide input list into sub-list of sorted items and sub-list of unsorted items. Add the smallest non-selected item to the back of the sorted portion (usually by swapping by whatever was there). This increases the sorted portion’s size. Repeat until the whole array is sorted.</a:t>
            </a:r>
            <a:endParaRPr>
              <a:latin typeface="Mukta"/>
              <a:ea typeface="Mukta"/>
              <a:cs typeface="Mukta"/>
              <a:sym typeface="Mukta"/>
            </a:endParaRPr>
          </a:p>
          <a:p>
            <a:pPr indent="-381000" lvl="2" marL="1371600" marR="0" rtl="0" algn="l">
              <a:lnSpc>
                <a:spcPct val="115000"/>
              </a:lnSpc>
              <a:spcBef>
                <a:spcPts val="0"/>
              </a:spcBef>
              <a:spcAft>
                <a:spcPts val="0"/>
              </a:spcAft>
              <a:buSzPts val="2400"/>
              <a:buFont typeface="Mukta"/>
              <a:buChar char="•"/>
            </a:pPr>
            <a:r>
              <a:rPr lang="en-US">
                <a:latin typeface="Mukta"/>
                <a:ea typeface="Mukta"/>
                <a:cs typeface="Mukta"/>
                <a:sym typeface="Mukta"/>
              </a:rPr>
              <a:t>in other words, find the smallest element in the list and swap with the first position, find the second smallest element and swap with second position…</a:t>
            </a:r>
            <a:endParaRPr>
              <a:latin typeface="Mukta"/>
              <a:ea typeface="Mukta"/>
              <a:cs typeface="Mukta"/>
              <a:sym typeface="Mukta"/>
            </a:endParaRPr>
          </a:p>
          <a:p>
            <a:pPr indent="-381000" lvl="1" marL="914400" marR="0" rtl="0" algn="l">
              <a:lnSpc>
                <a:spcPct val="115000"/>
              </a:lnSpc>
              <a:spcBef>
                <a:spcPts val="0"/>
              </a:spcBef>
              <a:spcAft>
                <a:spcPts val="0"/>
              </a:spcAft>
              <a:buSzPts val="2400"/>
              <a:buFont typeface="Mukta"/>
              <a:buChar char="•"/>
            </a:pPr>
            <a:r>
              <a:rPr lang="en-US">
                <a:latin typeface="Mukta"/>
                <a:ea typeface="Mukta"/>
                <a:cs typeface="Mukta"/>
                <a:sym typeface="Mukta"/>
              </a:rPr>
              <a:t>Additional memory can make the sort stable (break ties using original index)</a:t>
            </a:r>
            <a:endParaRPr>
              <a:latin typeface="Mukta"/>
              <a:ea typeface="Mukta"/>
              <a:cs typeface="Mukta"/>
              <a:sym typeface="Mukta"/>
            </a:endParaRPr>
          </a:p>
        </p:txBody>
      </p:sp>
      <p:sp>
        <p:nvSpPr>
          <p:cNvPr id="1346" name="Google Shape;1346;p105"/>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graphicFrame>
        <p:nvGraphicFramePr>
          <p:cNvPr id="1347" name="Google Shape;1347;p105"/>
          <p:cNvGraphicFramePr/>
          <p:nvPr/>
        </p:nvGraphicFramePr>
        <p:xfrm>
          <a:off x="952500" y="1984950"/>
          <a:ext cx="3000000" cy="3000000"/>
        </p:xfrm>
        <a:graphic>
          <a:graphicData uri="http://schemas.openxmlformats.org/drawingml/2006/table">
            <a:tbl>
              <a:tblPr>
                <a:noFill/>
                <a:tableStyleId>{E4B6A6DA-A91C-45FD-B0EC-15CDF251CFFE}</a:tableStyleId>
              </a:tblPr>
              <a:tblGrid>
                <a:gridCol w="2057400"/>
                <a:gridCol w="2057400"/>
                <a:gridCol w="2057400"/>
                <a:gridCol w="2057400"/>
                <a:gridCol w="2057400"/>
              </a:tblGrid>
              <a:tr h="381000">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Best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Average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Worst Case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Memory</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FFFFFF"/>
                          </a:solidFill>
                          <a:latin typeface="Mukta"/>
                          <a:ea typeface="Mukta"/>
                          <a:cs typeface="Mukta"/>
                          <a:sym typeface="Mukta"/>
                        </a:rPr>
                        <a:t>Stable?</a:t>
                      </a:r>
                      <a:endParaRPr b="1" sz="2400" u="none" cap="none" strike="noStrike">
                        <a:solidFill>
                          <a:srgbClr val="FFFFFF"/>
                        </a:solidFill>
                        <a:latin typeface="Mukta"/>
                        <a:ea typeface="Mukta"/>
                        <a:cs typeface="Mukta"/>
                        <a:sym typeface="Mukta"/>
                      </a:endParaRPr>
                    </a:p>
                  </a:txBody>
                  <a:tcPr marT="91425" marB="91425" marR="91425" marL="91425">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0000"/>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Ω(n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Θ(n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O(n</a:t>
                      </a:r>
                      <a:r>
                        <a:rPr baseline="30000" lang="en-US" sz="2400" u="none" cap="none" strike="noStrike">
                          <a:latin typeface="Mukta"/>
                          <a:ea typeface="Mukta"/>
                          <a:cs typeface="Mukta"/>
                          <a:sym typeface="Mukta"/>
                        </a:rPr>
                        <a:t>2</a:t>
                      </a:r>
                      <a:r>
                        <a:rPr lang="en-US" sz="2400" u="none" cap="none" strike="noStrike">
                          <a:latin typeface="Mukta"/>
                          <a:ea typeface="Mukta"/>
                          <a:cs typeface="Mukta"/>
                          <a:sym typeface="Mukta"/>
                        </a:rPr>
                        <a:t>)</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O(1)</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Mukta"/>
                          <a:ea typeface="Mukta"/>
                          <a:cs typeface="Mukta"/>
                          <a:sym typeface="Mukta"/>
                        </a:rPr>
                        <a:t>No*</a:t>
                      </a:r>
                      <a:endParaRPr sz="2400" u="none" cap="none" strike="noStrike">
                        <a:latin typeface="Mukta"/>
                        <a:ea typeface="Mukta"/>
                        <a:cs typeface="Mukta"/>
                        <a:sym typeface="Mukt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06"/>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354" name="Google Shape;1354;p106"/>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355" name="Google Shape;1355;p106"/>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356" name="Google Shape;1356;p106"/>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357" name="Google Shape;1357;p106"/>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358" name="Google Shape;1358;p106"/>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359" name="Google Shape;1359;p106"/>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360" name="Google Shape;1360;p106"/>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361" name="Google Shape;1361;p106"/>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362" name="Google Shape;1362;p106"/>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369" name="Google Shape;1369;p107"/>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370" name="Google Shape;1370;p107"/>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371" name="Google Shape;1371;p107"/>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372" name="Google Shape;1372;p107"/>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373" name="Google Shape;1373;p107"/>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374" name="Google Shape;1374;p107"/>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375" name="Google Shape;1375;p107"/>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376" name="Google Shape;1376;p107"/>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377" name="Google Shape;1377;p107"/>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
        <p:nvSpPr>
          <p:cNvPr id="1378" name="Google Shape;1378;p107"/>
          <p:cNvSpPr txBox="1"/>
          <p:nvPr/>
        </p:nvSpPr>
        <p:spPr>
          <a:xfrm>
            <a:off x="537050" y="4389700"/>
            <a:ext cx="3571800" cy="153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ukta"/>
                <a:ea typeface="Mukta"/>
                <a:cs typeface="Mukta"/>
                <a:sym typeface="Mukta"/>
              </a:rPr>
              <a:t>the gray shading indicates the minimum value seen so far for each traversal</a:t>
            </a:r>
            <a:endParaRPr b="0" i="0" sz="2400" u="none" cap="none" strike="noStrike">
              <a:solidFill>
                <a:srgbClr val="000000"/>
              </a:solidFill>
              <a:latin typeface="Mukta"/>
              <a:ea typeface="Mukta"/>
              <a:cs typeface="Mukta"/>
              <a:sym typeface="Mukta"/>
            </a:endParaRPr>
          </a:p>
        </p:txBody>
      </p:sp>
      <p:cxnSp>
        <p:nvCxnSpPr>
          <p:cNvPr id="1379" name="Google Shape;1379;p107"/>
          <p:cNvCxnSpPr/>
          <p:nvPr/>
        </p:nvCxnSpPr>
        <p:spPr>
          <a:xfrm rot="10800000">
            <a:off x="1551925" y="3680150"/>
            <a:ext cx="221700" cy="753900"/>
          </a:xfrm>
          <a:prstGeom prst="straightConnector1">
            <a:avLst/>
          </a:prstGeom>
          <a:noFill/>
          <a:ln cap="flat" cmpd="sng" w="28575">
            <a:solidFill>
              <a:srgbClr val="000000"/>
            </a:solidFill>
            <a:prstDash val="solid"/>
            <a:round/>
            <a:headEnd len="sm" w="sm"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08"/>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386" name="Google Shape;1386;p108"/>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387" name="Google Shape;1387;p108"/>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388" name="Google Shape;1388;p108"/>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389" name="Google Shape;1389;p108"/>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390" name="Google Shape;1390;p108"/>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391" name="Google Shape;1391;p108"/>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392" name="Google Shape;1392;p108"/>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393" name="Google Shape;1393;p108"/>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394" name="Google Shape;1394;p108"/>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01" name="Google Shape;1401;p109"/>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02" name="Google Shape;1402;p109"/>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03" name="Google Shape;1403;p109"/>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04" name="Google Shape;1404;p109"/>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05" name="Google Shape;1405;p109"/>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06" name="Google Shape;1406;p109"/>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07" name="Google Shape;1407;p109"/>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08" name="Google Shape;1408;p109"/>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09" name="Google Shape;1409;p109"/>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0"/>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16" name="Google Shape;1416;p110"/>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17" name="Google Shape;1417;p110"/>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18" name="Google Shape;1418;p110"/>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19" name="Google Shape;1419;p110"/>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20" name="Google Shape;1420;p110"/>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21" name="Google Shape;1421;p110"/>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22" name="Google Shape;1422;p110"/>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23" name="Google Shape;1423;p110"/>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24" name="Google Shape;1424;p110"/>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1"/>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31" name="Google Shape;1431;p111"/>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32" name="Google Shape;1432;p111"/>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33" name="Google Shape;1433;p111"/>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34" name="Google Shape;1434;p111"/>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35" name="Google Shape;1435;p111"/>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36" name="Google Shape;1436;p111"/>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37" name="Google Shape;1437;p111"/>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38" name="Google Shape;1438;p111"/>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39" name="Google Shape;1439;p111"/>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12"/>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46" name="Google Shape;1446;p112"/>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47" name="Google Shape;1447;p112"/>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48" name="Google Shape;1448;p112"/>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49" name="Google Shape;1449;p112"/>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50" name="Google Shape;1450;p112"/>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51" name="Google Shape;1451;p112"/>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52" name="Google Shape;1452;p112"/>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53" name="Google Shape;1453;p112"/>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54" name="Google Shape;1454;p112"/>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13"/>
          <p:cNvSpPr txBox="1"/>
          <p:nvPr>
            <p:ph idx="4294967295" type="body"/>
          </p:nvPr>
        </p:nvSpPr>
        <p:spPr>
          <a:xfrm>
            <a:off x="425975" y="1271875"/>
            <a:ext cx="11639100" cy="5412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chemeClr val="dk1"/>
              </a:buClr>
              <a:buSzPts val="2800"/>
              <a:buFont typeface="Mukta"/>
              <a:buChar char="•"/>
            </a:pPr>
            <a:r>
              <a:rPr lang="en-US">
                <a:latin typeface="Mukta"/>
                <a:ea typeface="Mukta"/>
                <a:cs typeface="Mukta"/>
                <a:sym typeface="Mukta"/>
              </a:rPr>
              <a:t>Selection sort in action:</a:t>
            </a:r>
            <a:endParaRPr>
              <a:latin typeface="Mukta"/>
              <a:ea typeface="Mukta"/>
              <a:cs typeface="Mukta"/>
              <a:sym typeface="Mukta"/>
            </a:endParaRPr>
          </a:p>
        </p:txBody>
      </p:sp>
      <p:sp>
        <p:nvSpPr>
          <p:cNvPr id="1461" name="Google Shape;1461;p113"/>
          <p:cNvSpPr txBox="1"/>
          <p:nvPr/>
        </p:nvSpPr>
        <p:spPr>
          <a:xfrm>
            <a:off x="383375" y="224350"/>
            <a:ext cx="113316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ukta"/>
                <a:ea typeface="Mukta"/>
                <a:cs typeface="Mukta"/>
                <a:sym typeface="Mukta"/>
              </a:rPr>
              <a:t>Selection Sort</a:t>
            </a:r>
            <a:endParaRPr b="1" i="0" sz="4000" u="none" cap="none" strike="noStrike">
              <a:solidFill>
                <a:srgbClr val="000000"/>
              </a:solidFill>
              <a:latin typeface="Mukta"/>
              <a:ea typeface="Mukta"/>
              <a:cs typeface="Mukta"/>
              <a:sym typeface="Mukta"/>
            </a:endParaRPr>
          </a:p>
        </p:txBody>
      </p:sp>
      <p:pic>
        <p:nvPicPr>
          <p:cNvPr id="1462" name="Google Shape;1462;p113"/>
          <p:cNvPicPr preferRelativeResize="0"/>
          <p:nvPr/>
        </p:nvPicPr>
        <p:blipFill rotWithShape="1">
          <a:blip r:embed="rId3">
            <a:alphaModFix/>
          </a:blip>
          <a:srcRect b="0" l="0" r="0" t="0"/>
          <a:stretch/>
        </p:blipFill>
        <p:spPr>
          <a:xfrm>
            <a:off x="8924675" y="2231575"/>
            <a:ext cx="1416450" cy="1416450"/>
          </a:xfrm>
          <a:prstGeom prst="rect">
            <a:avLst/>
          </a:prstGeom>
          <a:noFill/>
          <a:ln>
            <a:noFill/>
          </a:ln>
        </p:spPr>
      </p:pic>
      <p:pic>
        <p:nvPicPr>
          <p:cNvPr id="1463" name="Google Shape;1463;p113"/>
          <p:cNvPicPr preferRelativeResize="0"/>
          <p:nvPr/>
        </p:nvPicPr>
        <p:blipFill rotWithShape="1">
          <a:blip r:embed="rId4">
            <a:alphaModFix/>
          </a:blip>
          <a:srcRect b="0" l="0" r="0" t="0"/>
          <a:stretch/>
        </p:blipFill>
        <p:spPr>
          <a:xfrm>
            <a:off x="4675325" y="2231575"/>
            <a:ext cx="1416450" cy="1416450"/>
          </a:xfrm>
          <a:prstGeom prst="rect">
            <a:avLst/>
          </a:prstGeom>
          <a:noFill/>
          <a:ln>
            <a:noFill/>
          </a:ln>
        </p:spPr>
      </p:pic>
      <p:pic>
        <p:nvPicPr>
          <p:cNvPr id="1464" name="Google Shape;1464;p113"/>
          <p:cNvPicPr preferRelativeResize="0"/>
          <p:nvPr/>
        </p:nvPicPr>
        <p:blipFill rotWithShape="1">
          <a:blip r:embed="rId5">
            <a:alphaModFix/>
          </a:blip>
          <a:srcRect b="0" l="0" r="0" t="0"/>
          <a:stretch/>
        </p:blipFill>
        <p:spPr>
          <a:xfrm>
            <a:off x="1842425" y="2231575"/>
            <a:ext cx="1416450" cy="1416450"/>
          </a:xfrm>
          <a:prstGeom prst="rect">
            <a:avLst/>
          </a:prstGeom>
          <a:noFill/>
          <a:ln>
            <a:noFill/>
          </a:ln>
        </p:spPr>
      </p:pic>
      <p:pic>
        <p:nvPicPr>
          <p:cNvPr id="1465" name="Google Shape;1465;p113"/>
          <p:cNvPicPr preferRelativeResize="0"/>
          <p:nvPr/>
        </p:nvPicPr>
        <p:blipFill rotWithShape="1">
          <a:blip r:embed="rId6">
            <a:alphaModFix/>
          </a:blip>
          <a:srcRect b="0" l="0" r="0" t="0"/>
          <a:stretch/>
        </p:blipFill>
        <p:spPr>
          <a:xfrm>
            <a:off x="10341125" y="2231575"/>
            <a:ext cx="1416450" cy="1416450"/>
          </a:xfrm>
          <a:prstGeom prst="rect">
            <a:avLst/>
          </a:prstGeom>
          <a:noFill/>
          <a:ln>
            <a:noFill/>
          </a:ln>
        </p:spPr>
      </p:pic>
      <p:pic>
        <p:nvPicPr>
          <p:cNvPr id="1466" name="Google Shape;1466;p113"/>
          <p:cNvPicPr preferRelativeResize="0"/>
          <p:nvPr/>
        </p:nvPicPr>
        <p:blipFill rotWithShape="1">
          <a:blip r:embed="rId7">
            <a:alphaModFix/>
          </a:blip>
          <a:srcRect b="0" l="0" r="0" t="0"/>
          <a:stretch/>
        </p:blipFill>
        <p:spPr>
          <a:xfrm>
            <a:off x="425975" y="2231575"/>
            <a:ext cx="1416450" cy="1416450"/>
          </a:xfrm>
          <a:prstGeom prst="rect">
            <a:avLst/>
          </a:prstGeom>
          <a:noFill/>
          <a:ln>
            <a:noFill/>
          </a:ln>
        </p:spPr>
      </p:pic>
      <p:pic>
        <p:nvPicPr>
          <p:cNvPr id="1467" name="Google Shape;1467;p113"/>
          <p:cNvPicPr preferRelativeResize="0"/>
          <p:nvPr/>
        </p:nvPicPr>
        <p:blipFill rotWithShape="1">
          <a:blip r:embed="rId8">
            <a:alphaModFix/>
          </a:blip>
          <a:srcRect b="0" l="0" r="0" t="0"/>
          <a:stretch/>
        </p:blipFill>
        <p:spPr>
          <a:xfrm>
            <a:off x="7508225" y="2231575"/>
            <a:ext cx="1416450" cy="1416450"/>
          </a:xfrm>
          <a:prstGeom prst="rect">
            <a:avLst/>
          </a:prstGeom>
          <a:noFill/>
          <a:ln>
            <a:noFill/>
          </a:ln>
        </p:spPr>
      </p:pic>
      <p:pic>
        <p:nvPicPr>
          <p:cNvPr id="1468" name="Google Shape;1468;p113"/>
          <p:cNvPicPr preferRelativeResize="0"/>
          <p:nvPr/>
        </p:nvPicPr>
        <p:blipFill rotWithShape="1">
          <a:blip r:embed="rId9">
            <a:alphaModFix/>
          </a:blip>
          <a:srcRect b="0" l="0" r="0" t="0"/>
          <a:stretch/>
        </p:blipFill>
        <p:spPr>
          <a:xfrm>
            <a:off x="6091775" y="2231575"/>
            <a:ext cx="1416450" cy="1416450"/>
          </a:xfrm>
          <a:prstGeom prst="rect">
            <a:avLst/>
          </a:prstGeom>
          <a:noFill/>
          <a:ln>
            <a:noFill/>
          </a:ln>
        </p:spPr>
      </p:pic>
      <p:pic>
        <p:nvPicPr>
          <p:cNvPr id="1469" name="Google Shape;1469;p113"/>
          <p:cNvPicPr preferRelativeResize="0"/>
          <p:nvPr/>
        </p:nvPicPr>
        <p:blipFill rotWithShape="1">
          <a:blip r:embed="rId10">
            <a:alphaModFix/>
          </a:blip>
          <a:srcRect b="0" l="0" r="0" t="0"/>
          <a:stretch/>
        </p:blipFill>
        <p:spPr>
          <a:xfrm>
            <a:off x="3258875" y="2231575"/>
            <a:ext cx="1416450" cy="141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orporate blue">
      <a:dk1>
        <a:srgbClr val="000000"/>
      </a:dk1>
      <a:lt1>
        <a:srgbClr val="FFFFFF"/>
      </a:lt1>
      <a:dk2>
        <a:srgbClr val="44546A"/>
      </a:dk2>
      <a:lt2>
        <a:srgbClr val="E7E6E6"/>
      </a:lt2>
      <a:accent1>
        <a:srgbClr val="009FEB"/>
      </a:accent1>
      <a:accent2>
        <a:srgbClr val="9EA9B4"/>
      </a:accent2>
      <a:accent3>
        <a:srgbClr val="0078B6"/>
      </a:accent3>
      <a:accent4>
        <a:srgbClr val="434F5A"/>
      </a:accent4>
      <a:accent5>
        <a:srgbClr val="009FEB"/>
      </a:accent5>
      <a:accent6>
        <a:srgbClr val="0078B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